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Lst>
  <p:sldSz cy="10058400" cx="7772400"/>
  <p:notesSz cx="6858000" cy="9144000"/>
  <p:embeddedFontLst>
    <p:embeddedFont>
      <p:font typeface="Cookie"/>
      <p:regular r:id="rId8"/>
    </p:embeddedFont>
    <p:embeddedFont>
      <p:font typeface="Cabin Sketch"/>
      <p:regular r:id="rId9"/>
      <p:bold r:id="rId10"/>
    </p:embeddedFont>
    <p:embeddedFont>
      <p:font typeface="Libre Franklin"/>
      <p:regular r:id="rId11"/>
      <p:bold r:id="rId12"/>
      <p:italic r:id="rId13"/>
      <p:boldItalic r:id="rId14"/>
    </p:embeddedFont>
    <p:embeddedFont>
      <p:font typeface="Libre Franklin ExtraLight"/>
      <p:regular r:id="rId15"/>
      <p:bold r:id="rId16"/>
      <p:italic r:id="rId17"/>
      <p:boldItalic r:id="rId18"/>
    </p:embeddedFont>
    <p:embeddedFont>
      <p:font typeface="Libre Franklin ExtraBold"/>
      <p:bold r:id="rId19"/>
      <p:boldItalic r:id="rId20"/>
    </p:embeddedFont>
    <p:embeddedFont>
      <p:font typeface="Libre Franklin Thin"/>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breFranklinExtraBold-boldItalic.fntdata"/><Relationship Id="rId11" Type="http://schemas.openxmlformats.org/officeDocument/2006/relationships/font" Target="fonts/LibreFranklin-regular.fntdata"/><Relationship Id="rId22" Type="http://schemas.openxmlformats.org/officeDocument/2006/relationships/font" Target="fonts/LibreFranklinThin-bold.fntdata"/><Relationship Id="rId10" Type="http://schemas.openxmlformats.org/officeDocument/2006/relationships/font" Target="fonts/CabinSketch-bold.fntdata"/><Relationship Id="rId21" Type="http://schemas.openxmlformats.org/officeDocument/2006/relationships/font" Target="fonts/LibreFranklinThin-regular.fntdata"/><Relationship Id="rId13" Type="http://schemas.openxmlformats.org/officeDocument/2006/relationships/font" Target="fonts/LibreFranklin-italic.fntdata"/><Relationship Id="rId24" Type="http://schemas.openxmlformats.org/officeDocument/2006/relationships/font" Target="fonts/LibreFranklinThin-boldItalic.fntdata"/><Relationship Id="rId12" Type="http://schemas.openxmlformats.org/officeDocument/2006/relationships/font" Target="fonts/LibreFranklin-bold.fntdata"/><Relationship Id="rId23" Type="http://schemas.openxmlformats.org/officeDocument/2006/relationships/font" Target="fonts/LibreFranklinThin-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CabinSketch-regular.fntdata"/><Relationship Id="rId15" Type="http://schemas.openxmlformats.org/officeDocument/2006/relationships/font" Target="fonts/LibreFranklinExtraLight-regular.fntdata"/><Relationship Id="rId14" Type="http://schemas.openxmlformats.org/officeDocument/2006/relationships/font" Target="fonts/LibreFranklin-boldItalic.fntdata"/><Relationship Id="rId17" Type="http://schemas.openxmlformats.org/officeDocument/2006/relationships/font" Target="fonts/LibreFranklinExtraLight-italic.fntdata"/><Relationship Id="rId16" Type="http://schemas.openxmlformats.org/officeDocument/2006/relationships/font" Target="fonts/LibreFranklinExtraLight-bold.fntdata"/><Relationship Id="rId5" Type="http://schemas.openxmlformats.org/officeDocument/2006/relationships/slide" Target="slides/slide1.xml"/><Relationship Id="rId19" Type="http://schemas.openxmlformats.org/officeDocument/2006/relationships/font" Target="fonts/LibreFranklinExtraBold-bold.fntdata"/><Relationship Id="rId6" Type="http://schemas.openxmlformats.org/officeDocument/2006/relationships/slide" Target="slides/slide2.xml"/><Relationship Id="rId18" Type="http://schemas.openxmlformats.org/officeDocument/2006/relationships/font" Target="fonts/LibreFranklinExtraLight-boldItalic.fntdata"/><Relationship Id="rId7" Type="http://schemas.openxmlformats.org/officeDocument/2006/relationships/slide" Target="slides/slide3.xml"/><Relationship Id="rId8" Type="http://schemas.openxmlformats.org/officeDocument/2006/relationships/font" Target="fonts/Cooki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582930" y="1646133"/>
            <a:ext cx="6606540" cy="350181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no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p:txBody>
      </p:sp>
      <p:sp>
        <p:nvSpPr>
          <p:cNvPr id="18" name="Google Shape;18;p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5" name="Google Shape;75;p1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2138071" y="3959569"/>
            <a:ext cx="8524029" cy="167592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262353" y="2332223"/>
            <a:ext cx="8524029" cy="493061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81" name="Google Shape;81;p1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24" name="Google Shape;24;p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530305" y="2507618"/>
            <a:ext cx="6703695" cy="418401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530305" y="6731215"/>
            <a:ext cx="6703695" cy="220027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sz="2040">
                <a:solidFill>
                  <a:schemeClr val="dk1"/>
                </a:solidFill>
              </a:defRPr>
            </a:lvl1pPr>
            <a:lvl2pPr indent="-228600" lvl="1" marL="914400" algn="l">
              <a:lnSpc>
                <a:spcPct val="90000"/>
              </a:lnSpc>
              <a:spcBef>
                <a:spcPts val="425"/>
              </a:spcBef>
              <a:spcAft>
                <a:spcPts val="0"/>
              </a:spcAft>
              <a:buClr>
                <a:srgbClr val="888888"/>
              </a:buClr>
              <a:buSzPts val="1700"/>
              <a:buNone/>
              <a:defRPr sz="1700">
                <a:solidFill>
                  <a:srgbClr val="888888"/>
                </a:solidFill>
              </a:defRPr>
            </a:lvl2pPr>
            <a:lvl3pPr indent="-228600" lvl="2" marL="1371600" algn="l">
              <a:lnSpc>
                <a:spcPct val="90000"/>
              </a:lnSpc>
              <a:spcBef>
                <a:spcPts val="425"/>
              </a:spcBef>
              <a:spcAft>
                <a:spcPts val="0"/>
              </a:spcAft>
              <a:buClr>
                <a:srgbClr val="888888"/>
              </a:buClr>
              <a:buSzPts val="1530"/>
              <a:buNone/>
              <a:defRPr sz="1530">
                <a:solidFill>
                  <a:srgbClr val="888888"/>
                </a:solidFill>
              </a:defRPr>
            </a:lvl3pPr>
            <a:lvl4pPr indent="-228600" lvl="3" marL="1828800" algn="l">
              <a:lnSpc>
                <a:spcPct val="90000"/>
              </a:lnSpc>
              <a:spcBef>
                <a:spcPts val="425"/>
              </a:spcBef>
              <a:spcAft>
                <a:spcPts val="0"/>
              </a:spcAft>
              <a:buClr>
                <a:srgbClr val="888888"/>
              </a:buClr>
              <a:buSzPts val="1360"/>
              <a:buNone/>
              <a:defRPr sz="1360">
                <a:solidFill>
                  <a:srgbClr val="888888"/>
                </a:solidFill>
              </a:defRPr>
            </a:lvl4pPr>
            <a:lvl5pPr indent="-228600" lvl="4" marL="2286000" algn="l">
              <a:lnSpc>
                <a:spcPct val="90000"/>
              </a:lnSpc>
              <a:spcBef>
                <a:spcPts val="425"/>
              </a:spcBef>
              <a:spcAft>
                <a:spcPts val="0"/>
              </a:spcAft>
              <a:buClr>
                <a:srgbClr val="888888"/>
              </a:buClr>
              <a:buSzPts val="1360"/>
              <a:buNone/>
              <a:defRPr sz="1360">
                <a:solidFill>
                  <a:srgbClr val="888888"/>
                </a:solidFill>
              </a:defRPr>
            </a:lvl5pPr>
            <a:lvl6pPr indent="-228600" lvl="5" marL="2743200" algn="l">
              <a:lnSpc>
                <a:spcPct val="90000"/>
              </a:lnSpc>
              <a:spcBef>
                <a:spcPts val="425"/>
              </a:spcBef>
              <a:spcAft>
                <a:spcPts val="0"/>
              </a:spcAft>
              <a:buClr>
                <a:srgbClr val="888888"/>
              </a:buClr>
              <a:buSzPts val="1360"/>
              <a:buNone/>
              <a:defRPr sz="1360">
                <a:solidFill>
                  <a:srgbClr val="888888"/>
                </a:solidFill>
              </a:defRPr>
            </a:lvl6pPr>
            <a:lvl7pPr indent="-228600" lvl="6" marL="3200400" algn="l">
              <a:lnSpc>
                <a:spcPct val="90000"/>
              </a:lnSpc>
              <a:spcBef>
                <a:spcPts val="425"/>
              </a:spcBef>
              <a:spcAft>
                <a:spcPts val="0"/>
              </a:spcAft>
              <a:buClr>
                <a:srgbClr val="888888"/>
              </a:buClr>
              <a:buSzPts val="1360"/>
              <a:buNone/>
              <a:defRPr sz="1360">
                <a:solidFill>
                  <a:srgbClr val="888888"/>
                </a:solidFill>
              </a:defRPr>
            </a:lvl7pPr>
            <a:lvl8pPr indent="-228600" lvl="7" marL="3657600" algn="l">
              <a:lnSpc>
                <a:spcPct val="90000"/>
              </a:lnSpc>
              <a:spcBef>
                <a:spcPts val="425"/>
              </a:spcBef>
              <a:spcAft>
                <a:spcPts val="0"/>
              </a:spcAft>
              <a:buClr>
                <a:srgbClr val="888888"/>
              </a:buClr>
              <a:buSzPts val="1360"/>
              <a:buNone/>
              <a:defRPr sz="1360">
                <a:solidFill>
                  <a:srgbClr val="888888"/>
                </a:solidFill>
              </a:defRPr>
            </a:lvl8pPr>
            <a:lvl9pPr indent="-228600" lvl="8" marL="4114800" algn="l">
              <a:lnSpc>
                <a:spcPct val="90000"/>
              </a:lnSpc>
              <a:spcBef>
                <a:spcPts val="425"/>
              </a:spcBef>
              <a:spcAft>
                <a:spcPts val="0"/>
              </a:spcAft>
              <a:buClr>
                <a:srgbClr val="888888"/>
              </a:buClr>
              <a:buSzPts val="1360"/>
              <a:buNone/>
              <a:defRPr sz="1360">
                <a:solidFill>
                  <a:srgbClr val="888888"/>
                </a:solidFill>
              </a:defRPr>
            </a:lvl9pPr>
          </a:lstStyle>
          <a:p/>
        </p:txBody>
      </p:sp>
      <p:sp>
        <p:nvSpPr>
          <p:cNvPr id="30" name="Google Shape;30;p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6" name="Google Shape;36;p5"/>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7" name="Google Shape;37;p5"/>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535365"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3" name="Google Shape;43;p6"/>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4" name="Google Shape;44;p6"/>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5" name="Google Shape;45;p6"/>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6" name="Google Shape;46;p6"/>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304282" y="1448226"/>
            <a:ext cx="3934778" cy="7147983"/>
          </a:xfrm>
          <a:prstGeom prst="rect">
            <a:avLst/>
          </a:prstGeom>
          <a:noFill/>
          <a:ln>
            <a:noFill/>
          </a:ln>
        </p:spPr>
        <p:txBody>
          <a:bodyPr anchorCtr="0" anchor="t" bIns="45700" lIns="91425" spcFirstLastPara="1" rIns="91425" wrap="square" tIns="45700">
            <a:noAutofit/>
          </a:bodyPr>
          <a:lstStyle>
            <a:lvl1pPr indent="-401320" lvl="0" marL="457200" algn="l">
              <a:lnSpc>
                <a:spcPct val="90000"/>
              </a:lnSpc>
              <a:spcBef>
                <a:spcPts val="850"/>
              </a:spcBef>
              <a:spcAft>
                <a:spcPts val="0"/>
              </a:spcAft>
              <a:buClr>
                <a:schemeClr val="dk1"/>
              </a:buClr>
              <a:buSzPts val="2720"/>
              <a:buChar char="•"/>
              <a:defRPr sz="2720"/>
            </a:lvl1pPr>
            <a:lvl2pPr indent="-379730" lvl="1" marL="914400" algn="l">
              <a:lnSpc>
                <a:spcPct val="90000"/>
              </a:lnSpc>
              <a:spcBef>
                <a:spcPts val="425"/>
              </a:spcBef>
              <a:spcAft>
                <a:spcPts val="0"/>
              </a:spcAft>
              <a:buClr>
                <a:schemeClr val="dk1"/>
              </a:buClr>
              <a:buSzPts val="2380"/>
              <a:buChar char="•"/>
              <a:defRPr sz="2380"/>
            </a:lvl2pPr>
            <a:lvl3pPr indent="-358139" lvl="2" marL="1371600" algn="l">
              <a:lnSpc>
                <a:spcPct val="90000"/>
              </a:lnSpc>
              <a:spcBef>
                <a:spcPts val="425"/>
              </a:spcBef>
              <a:spcAft>
                <a:spcPts val="0"/>
              </a:spcAft>
              <a:buClr>
                <a:schemeClr val="dk1"/>
              </a:buClr>
              <a:buSzPts val="2040"/>
              <a:buChar char="•"/>
              <a:defRPr sz="2040"/>
            </a:lvl3pPr>
            <a:lvl4pPr indent="-336550" lvl="3" marL="1828800" algn="l">
              <a:lnSpc>
                <a:spcPct val="90000"/>
              </a:lnSpc>
              <a:spcBef>
                <a:spcPts val="425"/>
              </a:spcBef>
              <a:spcAft>
                <a:spcPts val="0"/>
              </a:spcAft>
              <a:buClr>
                <a:schemeClr val="dk1"/>
              </a:buClr>
              <a:buSzPts val="1700"/>
              <a:buChar char="•"/>
              <a:defRPr sz="1700"/>
            </a:lvl4pPr>
            <a:lvl5pPr indent="-336550" lvl="4" marL="2286000" algn="l">
              <a:lnSpc>
                <a:spcPct val="90000"/>
              </a:lnSpc>
              <a:spcBef>
                <a:spcPts val="425"/>
              </a:spcBef>
              <a:spcAft>
                <a:spcPts val="0"/>
              </a:spcAft>
              <a:buClr>
                <a:schemeClr val="dk1"/>
              </a:buClr>
              <a:buSzPts val="1700"/>
              <a:buChar char="•"/>
              <a:defRPr sz="1700"/>
            </a:lvl5pPr>
            <a:lvl6pPr indent="-336550" lvl="5" marL="2743200" algn="l">
              <a:lnSpc>
                <a:spcPct val="90000"/>
              </a:lnSpc>
              <a:spcBef>
                <a:spcPts val="425"/>
              </a:spcBef>
              <a:spcAft>
                <a:spcPts val="0"/>
              </a:spcAft>
              <a:buClr>
                <a:schemeClr val="dk1"/>
              </a:buClr>
              <a:buSzPts val="1700"/>
              <a:buChar char="•"/>
              <a:defRPr sz="1700"/>
            </a:lvl6pPr>
            <a:lvl7pPr indent="-336550" lvl="6" marL="3200400" algn="l">
              <a:lnSpc>
                <a:spcPct val="90000"/>
              </a:lnSpc>
              <a:spcBef>
                <a:spcPts val="425"/>
              </a:spcBef>
              <a:spcAft>
                <a:spcPts val="0"/>
              </a:spcAft>
              <a:buClr>
                <a:schemeClr val="dk1"/>
              </a:buClr>
              <a:buSzPts val="1700"/>
              <a:buChar char="•"/>
              <a:defRPr sz="1700"/>
            </a:lvl7pPr>
            <a:lvl8pPr indent="-336550" lvl="7" marL="3657600" algn="l">
              <a:lnSpc>
                <a:spcPct val="90000"/>
              </a:lnSpc>
              <a:spcBef>
                <a:spcPts val="425"/>
              </a:spcBef>
              <a:spcAft>
                <a:spcPts val="0"/>
              </a:spcAft>
              <a:buClr>
                <a:schemeClr val="dk1"/>
              </a:buClr>
              <a:buSzPts val="1700"/>
              <a:buChar char="•"/>
              <a:defRPr sz="1700"/>
            </a:lvl8pPr>
            <a:lvl9pPr indent="-336550" lvl="8" marL="4114800" algn="l">
              <a:lnSpc>
                <a:spcPct val="90000"/>
              </a:lnSpc>
              <a:spcBef>
                <a:spcPts val="425"/>
              </a:spcBef>
              <a:spcAft>
                <a:spcPts val="0"/>
              </a:spcAft>
              <a:buClr>
                <a:schemeClr val="dk1"/>
              </a:buClr>
              <a:buSzPts val="1700"/>
              <a:buChar char="•"/>
              <a:defRPr sz="1700"/>
            </a:lvl9pPr>
          </a:lstStyle>
          <a:p/>
        </p:txBody>
      </p:sp>
      <p:sp>
        <p:nvSpPr>
          <p:cNvPr id="61" name="Google Shape;61;p9"/>
          <p:cNvSpPr txBox="1"/>
          <p:nvPr>
            <p:ph idx="2" type="body"/>
          </p:nvPr>
        </p:nvSpPr>
        <p:spPr>
          <a:xfrm>
            <a:off x="535365" y="3017520"/>
            <a:ext cx="2506801" cy="55903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2" name="Google Shape;62;p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304282" y="1448226"/>
            <a:ext cx="3934778" cy="71479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libri"/>
                <a:ea typeface="Calibri"/>
                <a:cs typeface="Calibri"/>
                <a:sym typeface="Calibri"/>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libri"/>
                <a:ea typeface="Calibri"/>
                <a:cs typeface="Calibri"/>
                <a:sym typeface="Calibri"/>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libri"/>
                <a:ea typeface="Calibri"/>
                <a:cs typeface="Calibri"/>
                <a:sym typeface="Calibri"/>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535365" y="3017520"/>
            <a:ext cx="2506801" cy="55903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9" name="Google Shape;69;p1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libri"/>
                <a:ea typeface="Calibri"/>
                <a:cs typeface="Calibri"/>
                <a:sym typeface="Calibri"/>
              </a:defRPr>
            </a:lvl1pPr>
            <a:lvl2pPr indent="0" lvl="1" marL="0" marR="0" rtl="0" algn="r">
              <a:spcBef>
                <a:spcPts val="0"/>
              </a:spcBef>
              <a:buNone/>
              <a:defRPr b="0" i="0" sz="1020" u="none" cap="none" strike="noStrike">
                <a:solidFill>
                  <a:srgbClr val="888888"/>
                </a:solidFill>
                <a:latin typeface="Calibri"/>
                <a:ea typeface="Calibri"/>
                <a:cs typeface="Calibri"/>
                <a:sym typeface="Calibri"/>
              </a:defRPr>
            </a:lvl2pPr>
            <a:lvl3pPr indent="0" lvl="2" marL="0" marR="0" rtl="0" algn="r">
              <a:spcBef>
                <a:spcPts val="0"/>
              </a:spcBef>
              <a:buNone/>
              <a:defRPr b="0" i="0" sz="1020" u="none" cap="none" strike="noStrike">
                <a:solidFill>
                  <a:srgbClr val="888888"/>
                </a:solidFill>
                <a:latin typeface="Calibri"/>
                <a:ea typeface="Calibri"/>
                <a:cs typeface="Calibri"/>
                <a:sym typeface="Calibri"/>
              </a:defRPr>
            </a:lvl3pPr>
            <a:lvl4pPr indent="0" lvl="3" marL="0" marR="0" rtl="0" algn="r">
              <a:spcBef>
                <a:spcPts val="0"/>
              </a:spcBef>
              <a:buNone/>
              <a:defRPr b="0" i="0" sz="1020" u="none" cap="none" strike="noStrike">
                <a:solidFill>
                  <a:srgbClr val="888888"/>
                </a:solidFill>
                <a:latin typeface="Calibri"/>
                <a:ea typeface="Calibri"/>
                <a:cs typeface="Calibri"/>
                <a:sym typeface="Calibri"/>
              </a:defRPr>
            </a:lvl4pPr>
            <a:lvl5pPr indent="0" lvl="4" marL="0" marR="0" rtl="0" algn="r">
              <a:spcBef>
                <a:spcPts val="0"/>
              </a:spcBef>
              <a:buNone/>
              <a:defRPr b="0" i="0" sz="1020" u="none" cap="none" strike="noStrike">
                <a:solidFill>
                  <a:srgbClr val="888888"/>
                </a:solidFill>
                <a:latin typeface="Calibri"/>
                <a:ea typeface="Calibri"/>
                <a:cs typeface="Calibri"/>
                <a:sym typeface="Calibri"/>
              </a:defRPr>
            </a:lvl5pPr>
            <a:lvl6pPr indent="0" lvl="5" marL="0" marR="0" rtl="0" algn="r">
              <a:spcBef>
                <a:spcPts val="0"/>
              </a:spcBef>
              <a:buNone/>
              <a:defRPr b="0" i="0" sz="1020" u="none" cap="none" strike="noStrike">
                <a:solidFill>
                  <a:srgbClr val="888888"/>
                </a:solidFill>
                <a:latin typeface="Calibri"/>
                <a:ea typeface="Calibri"/>
                <a:cs typeface="Calibri"/>
                <a:sym typeface="Calibri"/>
              </a:defRPr>
            </a:lvl6pPr>
            <a:lvl7pPr indent="0" lvl="6" marL="0" marR="0" rtl="0" algn="r">
              <a:spcBef>
                <a:spcPts val="0"/>
              </a:spcBef>
              <a:buNone/>
              <a:defRPr b="0" i="0" sz="1020" u="none" cap="none" strike="noStrike">
                <a:solidFill>
                  <a:srgbClr val="888888"/>
                </a:solidFill>
                <a:latin typeface="Calibri"/>
                <a:ea typeface="Calibri"/>
                <a:cs typeface="Calibri"/>
                <a:sym typeface="Calibri"/>
              </a:defRPr>
            </a:lvl7pPr>
            <a:lvl8pPr indent="0" lvl="7" marL="0" marR="0" rtl="0" algn="r">
              <a:spcBef>
                <a:spcPts val="0"/>
              </a:spcBef>
              <a:buNone/>
              <a:defRPr b="0" i="0" sz="1020" u="none" cap="none" strike="noStrike">
                <a:solidFill>
                  <a:srgbClr val="888888"/>
                </a:solidFill>
                <a:latin typeface="Calibri"/>
                <a:ea typeface="Calibri"/>
                <a:cs typeface="Calibri"/>
                <a:sym typeface="Calibri"/>
              </a:defRPr>
            </a:lvl8pPr>
            <a:lvl9pPr indent="0" lvl="8" marL="0" marR="0" rtl="0" algn="r">
              <a:spcBef>
                <a:spcPts val="0"/>
              </a:spcBef>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7.png"/><Relationship Id="rId11" Type="http://schemas.openxmlformats.org/officeDocument/2006/relationships/image" Target="../media/image22.png"/><Relationship Id="rId10" Type="http://schemas.openxmlformats.org/officeDocument/2006/relationships/image" Target="../media/image23.png"/><Relationship Id="rId13" Type="http://schemas.openxmlformats.org/officeDocument/2006/relationships/image" Target="../media/image1.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8.png"/><Relationship Id="rId15" Type="http://schemas.openxmlformats.org/officeDocument/2006/relationships/image" Target="../media/image5.png"/><Relationship Id="rId14" Type="http://schemas.openxmlformats.org/officeDocument/2006/relationships/image" Target="../media/image3.png"/><Relationship Id="rId17" Type="http://schemas.openxmlformats.org/officeDocument/2006/relationships/image" Target="../media/image11.png"/><Relationship Id="rId16" Type="http://schemas.openxmlformats.org/officeDocument/2006/relationships/image" Target="../media/image2.png"/><Relationship Id="rId5" Type="http://schemas.openxmlformats.org/officeDocument/2006/relationships/image" Target="../media/image10.png"/><Relationship Id="rId19" Type="http://schemas.openxmlformats.org/officeDocument/2006/relationships/image" Target="../media/image6.png"/><Relationship Id="rId6" Type="http://schemas.openxmlformats.org/officeDocument/2006/relationships/image" Target="../media/image12.png"/><Relationship Id="rId18"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40026" l="18012" r="15568" t="38348"/>
          <a:stretch/>
        </p:blipFill>
        <p:spPr>
          <a:xfrm>
            <a:off x="686088" y="6019550"/>
            <a:ext cx="2938725" cy="956850"/>
          </a:xfrm>
          <a:prstGeom prst="rect">
            <a:avLst/>
          </a:prstGeom>
          <a:noFill/>
          <a:ln>
            <a:noFill/>
          </a:ln>
        </p:spPr>
      </p:pic>
      <p:pic>
        <p:nvPicPr>
          <p:cNvPr id="89" name="Google Shape;89;p13"/>
          <p:cNvPicPr preferRelativeResize="0"/>
          <p:nvPr/>
        </p:nvPicPr>
        <p:blipFill rotWithShape="1">
          <a:blip r:embed="rId4">
            <a:alphaModFix/>
          </a:blip>
          <a:srcRect b="13281" l="27743" r="28253" t="13544"/>
          <a:stretch/>
        </p:blipFill>
        <p:spPr>
          <a:xfrm>
            <a:off x="4239905" y="4654401"/>
            <a:ext cx="2969244" cy="4937700"/>
          </a:xfrm>
          <a:prstGeom prst="rect">
            <a:avLst/>
          </a:prstGeom>
          <a:noFill/>
          <a:ln>
            <a:noFill/>
          </a:ln>
        </p:spPr>
      </p:pic>
      <p:pic>
        <p:nvPicPr>
          <p:cNvPr id="90" name="Google Shape;90;p13"/>
          <p:cNvPicPr preferRelativeResize="0"/>
          <p:nvPr/>
        </p:nvPicPr>
        <p:blipFill rotWithShape="1">
          <a:blip r:embed="rId5">
            <a:alphaModFix/>
          </a:blip>
          <a:srcRect b="0" l="0" r="0" t="0"/>
          <a:stretch/>
        </p:blipFill>
        <p:spPr>
          <a:xfrm>
            <a:off x="393700" y="292101"/>
            <a:ext cx="6908800" cy="1689100"/>
          </a:xfrm>
          <a:prstGeom prst="rect">
            <a:avLst/>
          </a:prstGeom>
          <a:noFill/>
          <a:ln>
            <a:noFill/>
          </a:ln>
        </p:spPr>
      </p:pic>
      <p:sp>
        <p:nvSpPr>
          <p:cNvPr id="91" name="Google Shape;91;p13"/>
          <p:cNvSpPr txBox="1"/>
          <p:nvPr/>
        </p:nvSpPr>
        <p:spPr>
          <a:xfrm>
            <a:off x="590550" y="148825"/>
            <a:ext cx="2202600" cy="128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8800" u="none" cap="none" strike="noStrike">
                <a:solidFill>
                  <a:schemeClr val="dk1"/>
                </a:solidFill>
                <a:latin typeface="Cookie"/>
                <a:ea typeface="Cookie"/>
                <a:cs typeface="Cookie"/>
                <a:sym typeface="Cookie"/>
              </a:rPr>
              <a:t>Art 1</a:t>
            </a:r>
            <a:endParaRPr>
              <a:latin typeface="Cookie"/>
              <a:ea typeface="Cookie"/>
              <a:cs typeface="Cookie"/>
              <a:sym typeface="Cookie"/>
            </a:endParaRPr>
          </a:p>
        </p:txBody>
      </p:sp>
      <p:sp>
        <p:nvSpPr>
          <p:cNvPr id="92" name="Google Shape;92;p13"/>
          <p:cNvSpPr txBox="1"/>
          <p:nvPr/>
        </p:nvSpPr>
        <p:spPr>
          <a:xfrm>
            <a:off x="590550" y="1369325"/>
            <a:ext cx="2304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Libre Franklin Thin"/>
                <a:ea typeface="Libre Franklin Thin"/>
                <a:cs typeface="Libre Franklin Thin"/>
                <a:sym typeface="Libre Franklin Thin"/>
              </a:rPr>
              <a:t>i n t r o   t o   a r t</a:t>
            </a:r>
            <a:endParaRPr sz="1800">
              <a:solidFill>
                <a:schemeClr val="dk1"/>
              </a:solidFill>
              <a:latin typeface="Libre Franklin Thin"/>
              <a:ea typeface="Libre Franklin Thin"/>
              <a:cs typeface="Libre Franklin Thin"/>
              <a:sym typeface="Libre Franklin Thin"/>
            </a:endParaRPr>
          </a:p>
          <a:p>
            <a:pPr indent="0" lvl="0" marL="0" marR="0" rtl="0" algn="l">
              <a:spcBef>
                <a:spcPts val="0"/>
              </a:spcBef>
              <a:spcAft>
                <a:spcPts val="0"/>
              </a:spcAft>
              <a:buNone/>
            </a:pPr>
            <a:r>
              <a:rPr lang="en-US">
                <a:solidFill>
                  <a:schemeClr val="dk1"/>
                </a:solidFill>
                <a:latin typeface="Libre Franklin Thin"/>
                <a:ea typeface="Libre Franklin Thin"/>
                <a:cs typeface="Libre Franklin Thin"/>
                <a:sym typeface="Libre Franklin Thin"/>
              </a:rPr>
              <a:t>Required for graduation</a:t>
            </a:r>
            <a:endParaRPr>
              <a:solidFill>
                <a:schemeClr val="dk1"/>
              </a:solidFill>
              <a:latin typeface="Libre Franklin Thin"/>
              <a:ea typeface="Libre Franklin Thin"/>
              <a:cs typeface="Libre Franklin Thin"/>
              <a:sym typeface="Libre Franklin Thin"/>
            </a:endParaRPr>
          </a:p>
        </p:txBody>
      </p:sp>
      <p:sp>
        <p:nvSpPr>
          <p:cNvPr id="93" name="Google Shape;93;p13"/>
          <p:cNvSpPr txBox="1"/>
          <p:nvPr/>
        </p:nvSpPr>
        <p:spPr>
          <a:xfrm>
            <a:off x="4305300" y="408610"/>
            <a:ext cx="2838600" cy="147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800">
                <a:solidFill>
                  <a:schemeClr val="dk1"/>
                </a:solidFill>
                <a:latin typeface="Libre Franklin Thin"/>
                <a:ea typeface="Libre Franklin Thin"/>
                <a:cs typeface="Libre Franklin Thin"/>
                <a:sym typeface="Libre Franklin Thin"/>
              </a:rPr>
              <a:t>Mrs Edwards</a:t>
            </a:r>
            <a:endParaRPr>
              <a:latin typeface="Libre Franklin Thin"/>
              <a:ea typeface="Libre Franklin Thin"/>
              <a:cs typeface="Libre Franklin Thin"/>
              <a:sym typeface="Libre Franklin Thin"/>
            </a:endParaRPr>
          </a:p>
          <a:p>
            <a:pPr indent="0" lvl="0" marL="0" marR="0" rtl="0" algn="r">
              <a:spcBef>
                <a:spcPts val="0"/>
              </a:spcBef>
              <a:spcAft>
                <a:spcPts val="0"/>
              </a:spcAft>
              <a:buNone/>
            </a:pPr>
            <a:r>
              <a:rPr lang="en-US" sz="1800">
                <a:solidFill>
                  <a:schemeClr val="dk1"/>
                </a:solidFill>
                <a:latin typeface="Libre Franklin Thin"/>
                <a:ea typeface="Libre Franklin Thin"/>
                <a:cs typeface="Libre Franklin Thin"/>
                <a:sym typeface="Libre Franklin Thin"/>
              </a:rPr>
              <a:t>509</a:t>
            </a:r>
            <a:endParaRPr>
              <a:latin typeface="Libre Franklin Thin"/>
              <a:ea typeface="Libre Franklin Thin"/>
              <a:cs typeface="Libre Franklin Thin"/>
              <a:sym typeface="Libre Franklin Thin"/>
            </a:endParaRPr>
          </a:p>
          <a:p>
            <a:pPr indent="0" lvl="0" marL="0" marR="0" rtl="0" algn="r">
              <a:spcBef>
                <a:spcPts val="0"/>
              </a:spcBef>
              <a:spcAft>
                <a:spcPts val="0"/>
              </a:spcAft>
              <a:buNone/>
            </a:pPr>
            <a:r>
              <a:t/>
            </a:r>
            <a:endParaRPr>
              <a:latin typeface="Libre Franklin Thin"/>
              <a:ea typeface="Libre Franklin Thin"/>
              <a:cs typeface="Libre Franklin Thin"/>
              <a:sym typeface="Libre Franklin Thin"/>
            </a:endParaRPr>
          </a:p>
          <a:p>
            <a:pPr indent="0" lvl="0" marL="0" marR="0" rtl="0" algn="r">
              <a:spcBef>
                <a:spcPts val="0"/>
              </a:spcBef>
              <a:spcAft>
                <a:spcPts val="0"/>
              </a:spcAft>
              <a:buNone/>
            </a:pPr>
            <a:r>
              <a:rPr lang="en-US" sz="1200">
                <a:solidFill>
                  <a:schemeClr val="dk1"/>
                </a:solidFill>
                <a:latin typeface="Libre Franklin Thin"/>
                <a:ea typeface="Libre Franklin Thin"/>
                <a:cs typeface="Libre Franklin Thin"/>
                <a:sym typeface="Libre Franklin Thin"/>
              </a:rPr>
              <a:t>deena.edwards@brazosportisd.net</a:t>
            </a:r>
            <a:endParaRPr sz="800">
              <a:latin typeface="Libre Franklin Thin"/>
              <a:ea typeface="Libre Franklin Thin"/>
              <a:cs typeface="Libre Franklin Thin"/>
              <a:sym typeface="Libre Franklin Thin"/>
            </a:endParaRPr>
          </a:p>
          <a:p>
            <a:pPr indent="0" lvl="0" marL="0" marR="0" rtl="0" algn="r">
              <a:spcBef>
                <a:spcPts val="0"/>
              </a:spcBef>
              <a:spcAft>
                <a:spcPts val="0"/>
              </a:spcAft>
              <a:buNone/>
            </a:pPr>
            <a:r>
              <a:rPr lang="en-US" sz="1800">
                <a:solidFill>
                  <a:schemeClr val="dk1"/>
                </a:solidFill>
                <a:latin typeface="Libre Franklin Thin"/>
                <a:ea typeface="Libre Franklin Thin"/>
                <a:cs typeface="Libre Franklin Thin"/>
                <a:sym typeface="Libre Franklin Thin"/>
              </a:rPr>
              <a:t>bportart.com</a:t>
            </a:r>
            <a:endParaRPr>
              <a:latin typeface="Libre Franklin Thin"/>
              <a:ea typeface="Libre Franklin Thin"/>
              <a:cs typeface="Libre Franklin Thin"/>
              <a:sym typeface="Libre Franklin Thin"/>
            </a:endParaRPr>
          </a:p>
        </p:txBody>
      </p:sp>
      <p:sp>
        <p:nvSpPr>
          <p:cNvPr id="94" name="Google Shape;94;p13"/>
          <p:cNvSpPr/>
          <p:nvPr/>
        </p:nvSpPr>
        <p:spPr>
          <a:xfrm>
            <a:off x="3282900" y="571438"/>
            <a:ext cx="1130400" cy="1130400"/>
          </a:xfrm>
          <a:prstGeom prst="ellipse">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txBox="1"/>
          <p:nvPr/>
        </p:nvSpPr>
        <p:spPr>
          <a:xfrm>
            <a:off x="3394650" y="731779"/>
            <a:ext cx="9069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Libre Franklin Thin"/>
                <a:ea typeface="Libre Franklin Thin"/>
                <a:cs typeface="Libre Franklin Thin"/>
                <a:sym typeface="Libre Franklin Thin"/>
              </a:rPr>
              <a:t>one</a:t>
            </a:r>
            <a:endParaRPr sz="2000">
              <a:latin typeface="Libre Franklin Thin"/>
              <a:ea typeface="Libre Franklin Thin"/>
              <a:cs typeface="Libre Franklin Thin"/>
              <a:sym typeface="Libre Franklin Thin"/>
            </a:endParaRPr>
          </a:p>
          <a:p>
            <a:pPr indent="0" lvl="0" marL="0" marR="0" rtl="0" algn="ctr">
              <a:spcBef>
                <a:spcPts val="0"/>
              </a:spcBef>
              <a:spcAft>
                <a:spcPts val="0"/>
              </a:spcAft>
              <a:buNone/>
            </a:pPr>
            <a:r>
              <a:rPr lang="en-US" sz="2000">
                <a:solidFill>
                  <a:schemeClr val="lt1"/>
                </a:solidFill>
                <a:latin typeface="Libre Franklin Thin"/>
                <a:ea typeface="Libre Franklin Thin"/>
                <a:cs typeface="Libre Franklin Thin"/>
                <a:sym typeface="Libre Franklin Thin"/>
              </a:rPr>
              <a:t>credit</a:t>
            </a:r>
            <a:endParaRPr sz="2000">
              <a:solidFill>
                <a:schemeClr val="lt1"/>
              </a:solidFill>
              <a:latin typeface="Libre Franklin Thin"/>
              <a:ea typeface="Libre Franklin Thin"/>
              <a:cs typeface="Libre Franklin Thin"/>
              <a:sym typeface="Libre Franklin Thin"/>
            </a:endParaRPr>
          </a:p>
          <a:p>
            <a:pPr indent="0" lvl="0" marL="0" marR="0" rtl="0" algn="ctr">
              <a:spcBef>
                <a:spcPts val="0"/>
              </a:spcBef>
              <a:spcAft>
                <a:spcPts val="0"/>
              </a:spcAft>
              <a:buNone/>
            </a:pPr>
            <a:r>
              <a:t/>
            </a:r>
            <a:endParaRPr sz="2000">
              <a:solidFill>
                <a:schemeClr val="lt1"/>
              </a:solidFill>
              <a:latin typeface="Libre Franklin Thin"/>
              <a:ea typeface="Libre Franklin Thin"/>
              <a:cs typeface="Libre Franklin Thin"/>
              <a:sym typeface="Libre Franklin Thin"/>
            </a:endParaRPr>
          </a:p>
        </p:txBody>
      </p:sp>
      <p:sp>
        <p:nvSpPr>
          <p:cNvPr id="96" name="Google Shape;96;p13"/>
          <p:cNvSpPr txBox="1"/>
          <p:nvPr/>
        </p:nvSpPr>
        <p:spPr>
          <a:xfrm>
            <a:off x="835425" y="1930250"/>
            <a:ext cx="2524500" cy="1282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800">
                <a:solidFill>
                  <a:schemeClr val="dk1"/>
                </a:solidFill>
                <a:latin typeface="Cookie"/>
                <a:ea typeface="Cookie"/>
                <a:cs typeface="Cookie"/>
                <a:sym typeface="Cookie"/>
              </a:rPr>
              <a:t>welcome</a:t>
            </a:r>
            <a:endParaRPr sz="2800">
              <a:latin typeface="Cookie"/>
              <a:ea typeface="Cookie"/>
              <a:cs typeface="Cookie"/>
              <a:sym typeface="Cookie"/>
            </a:endParaRPr>
          </a:p>
        </p:txBody>
      </p:sp>
      <p:sp>
        <p:nvSpPr>
          <p:cNvPr id="97" name="Google Shape;97;p13"/>
          <p:cNvSpPr/>
          <p:nvPr/>
        </p:nvSpPr>
        <p:spPr>
          <a:xfrm>
            <a:off x="494325" y="3893064"/>
            <a:ext cx="3206700" cy="193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In this class you will learn how to creatively problem solve and tackle artistic challenges, while learning life long skills such as persistence, reflection, observation, and self critique. As this is an introductory class you will begin the course with learning the basics and tackling new medias and more challenging techniques as the year progresses. This course will set you up for a great foundation of skills to help you in higher level courses.</a:t>
            </a:r>
            <a:endParaRPr/>
          </a:p>
        </p:txBody>
      </p:sp>
      <p:sp>
        <p:nvSpPr>
          <p:cNvPr id="98" name="Google Shape;98;p13"/>
          <p:cNvSpPr txBox="1"/>
          <p:nvPr/>
        </p:nvSpPr>
        <p:spPr>
          <a:xfrm>
            <a:off x="996373" y="6143984"/>
            <a:ext cx="22026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Cookie"/>
                <a:ea typeface="Cookie"/>
                <a:cs typeface="Cookie"/>
                <a:sym typeface="Cookie"/>
              </a:rPr>
              <a:t>expectations</a:t>
            </a:r>
            <a:r>
              <a:rPr lang="en-US" sz="4000">
                <a:solidFill>
                  <a:schemeClr val="dk1"/>
                </a:solidFill>
                <a:latin typeface="Cookie"/>
                <a:ea typeface="Cookie"/>
                <a:cs typeface="Cookie"/>
                <a:sym typeface="Cookie"/>
              </a:rPr>
              <a:t> </a:t>
            </a:r>
            <a:endParaRPr>
              <a:latin typeface="Cookie"/>
              <a:ea typeface="Cookie"/>
              <a:cs typeface="Cookie"/>
              <a:sym typeface="Cookie"/>
            </a:endParaRPr>
          </a:p>
        </p:txBody>
      </p:sp>
      <p:sp>
        <p:nvSpPr>
          <p:cNvPr id="99" name="Google Shape;99;p13"/>
          <p:cNvSpPr/>
          <p:nvPr/>
        </p:nvSpPr>
        <p:spPr>
          <a:xfrm>
            <a:off x="863600" y="7011179"/>
            <a:ext cx="3886200" cy="32316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be on time</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bring your pencil and sketchbook each day</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help with clean up daily</a:t>
            </a:r>
            <a:endParaRPr>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(even if it’s not your mess!)</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respect yourself, your peers </a:t>
            </a:r>
            <a:endParaRPr>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(this includes opinions and property!)</a:t>
            </a:r>
            <a:endParaRPr>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and school staff &amp; property</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take responsibility for your own learning</a:t>
            </a:r>
            <a:endParaRPr>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ie. ask for help on techniques or ideas, </a:t>
            </a:r>
            <a:endParaRPr>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stay focused during work time given</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00" name="Google Shape;100;p13"/>
          <p:cNvSpPr txBox="1"/>
          <p:nvPr/>
        </p:nvSpPr>
        <p:spPr>
          <a:xfrm rot="5400000">
            <a:off x="4918795" y="6972070"/>
            <a:ext cx="49377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Cabin Sketch"/>
                <a:ea typeface="Cabin Sketch"/>
                <a:cs typeface="Cabin Sketch"/>
                <a:sym typeface="Cabin Sketch"/>
              </a:rPr>
              <a:t>cell phone policy</a:t>
            </a:r>
            <a:endParaRPr>
              <a:latin typeface="Cabin Sketch"/>
              <a:ea typeface="Cabin Sketch"/>
              <a:cs typeface="Cabin Sketch"/>
              <a:sym typeface="Cabin Sketch"/>
            </a:endParaRPr>
          </a:p>
        </p:txBody>
      </p:sp>
      <p:sp>
        <p:nvSpPr>
          <p:cNvPr id="101" name="Google Shape;101;p13"/>
          <p:cNvSpPr/>
          <p:nvPr/>
        </p:nvSpPr>
        <p:spPr>
          <a:xfrm>
            <a:off x="4675624" y="5163500"/>
            <a:ext cx="2418600" cy="341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Mr Virgil’s policy is: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Not Seen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Not Heard</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Not Taken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Cell phones will be put away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before entering the classroom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and can be taken out in the</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hallway.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No headphones, I play music,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if you would like to suggest </a:t>
            </a:r>
            <a:r>
              <a:rPr lang="en-US" sz="1200">
                <a:solidFill>
                  <a:schemeClr val="dk1"/>
                </a:solidFill>
                <a:latin typeface="Calibri"/>
                <a:ea typeface="Calibri"/>
                <a:cs typeface="Calibri"/>
                <a:sym typeface="Calibri"/>
              </a:rPr>
              <a:t>music</a:t>
            </a:r>
            <a:r>
              <a:rPr lang="en-US" sz="1200">
                <a:solidFill>
                  <a:schemeClr val="dk1"/>
                </a:solidFill>
                <a:latin typeface="Calibri"/>
                <a:ea typeface="Calibri"/>
                <a:cs typeface="Calibri"/>
                <a:sym typeface="Calibri"/>
              </a:rPr>
              <a:t> that is school </a:t>
            </a:r>
            <a:r>
              <a:rPr lang="en-US" sz="1200">
                <a:solidFill>
                  <a:schemeClr val="dk1"/>
                </a:solidFill>
                <a:latin typeface="Calibri"/>
                <a:ea typeface="Calibri"/>
                <a:cs typeface="Calibri"/>
                <a:sym typeface="Calibri"/>
              </a:rPr>
              <a:t>appropriate</a:t>
            </a:r>
            <a:r>
              <a:rPr lang="en-US" sz="1200">
                <a:solidFill>
                  <a:schemeClr val="dk1"/>
                </a:solidFill>
                <a:latin typeface="Calibri"/>
                <a:ea typeface="Calibri"/>
                <a:cs typeface="Calibri"/>
                <a:sym typeface="Calibri"/>
              </a:rPr>
              <a:t>, I will consider playing. </a:t>
            </a:r>
            <a:endParaRPr sz="1200">
              <a:solidFill>
                <a:schemeClr val="dk1"/>
              </a:solidFill>
              <a:latin typeface="Calibri"/>
              <a:ea typeface="Calibri"/>
              <a:cs typeface="Calibri"/>
              <a:sym typeface="Calibri"/>
            </a:endParaRPr>
          </a:p>
        </p:txBody>
      </p:sp>
      <p:pic>
        <p:nvPicPr>
          <p:cNvPr id="102" name="Google Shape;102;p13"/>
          <p:cNvPicPr preferRelativeResize="0"/>
          <p:nvPr/>
        </p:nvPicPr>
        <p:blipFill rotWithShape="1">
          <a:blip r:embed="rId6">
            <a:alphaModFix/>
          </a:blip>
          <a:srcRect b="37892" l="0" r="2210" t="38692"/>
          <a:stretch/>
        </p:blipFill>
        <p:spPr>
          <a:xfrm>
            <a:off x="-681475" y="2742825"/>
            <a:ext cx="5357094" cy="1282701"/>
          </a:xfrm>
          <a:prstGeom prst="rect">
            <a:avLst/>
          </a:prstGeom>
          <a:noFill/>
          <a:ln>
            <a:noFill/>
          </a:ln>
        </p:spPr>
      </p:pic>
      <p:sp>
        <p:nvSpPr>
          <p:cNvPr id="103" name="Google Shape;103;p13"/>
          <p:cNvSpPr txBox="1"/>
          <p:nvPr/>
        </p:nvSpPr>
        <p:spPr>
          <a:xfrm>
            <a:off x="1048125" y="2980600"/>
            <a:ext cx="2099100" cy="5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322F37"/>
                </a:solidFill>
                <a:highlight>
                  <a:srgbClr val="FAF9FA"/>
                </a:highlight>
                <a:latin typeface="Libre Franklin Thin"/>
                <a:ea typeface="Libre Franklin Thin"/>
                <a:cs typeface="Libre Franklin Thin"/>
                <a:sym typeface="Libre Franklin Thin"/>
              </a:rPr>
              <a:t>to intro to art</a:t>
            </a:r>
            <a:endParaRPr>
              <a:latin typeface="Libre Franklin Thin"/>
              <a:ea typeface="Libre Franklin Thin"/>
              <a:cs typeface="Libre Franklin Thin"/>
              <a:sym typeface="Libre Franklin Thin"/>
            </a:endParaRPr>
          </a:p>
        </p:txBody>
      </p:sp>
      <p:pic>
        <p:nvPicPr>
          <p:cNvPr id="104" name="Google Shape;104;p13"/>
          <p:cNvPicPr preferRelativeResize="0"/>
          <p:nvPr/>
        </p:nvPicPr>
        <p:blipFill rotWithShape="1">
          <a:blip r:embed="rId7">
            <a:alphaModFix/>
          </a:blip>
          <a:srcRect b="17450" l="23019" r="18480" t="18582"/>
          <a:stretch/>
        </p:blipFill>
        <p:spPr>
          <a:xfrm flipH="1" rot="9522837">
            <a:off x="3224065" y="4967135"/>
            <a:ext cx="1248073" cy="1364882"/>
          </a:xfrm>
          <a:prstGeom prst="rect">
            <a:avLst/>
          </a:prstGeom>
          <a:noFill/>
          <a:ln>
            <a:noFill/>
          </a:ln>
        </p:spPr>
      </p:pic>
      <p:grpSp>
        <p:nvGrpSpPr>
          <p:cNvPr id="105" name="Google Shape;105;p13"/>
          <p:cNvGrpSpPr/>
          <p:nvPr/>
        </p:nvGrpSpPr>
        <p:grpSpPr>
          <a:xfrm>
            <a:off x="3991952" y="1651587"/>
            <a:ext cx="3465124" cy="3465175"/>
            <a:chOff x="3837377" y="1625800"/>
            <a:chExt cx="3465124" cy="3465175"/>
          </a:xfrm>
        </p:grpSpPr>
        <p:pic>
          <p:nvPicPr>
            <p:cNvPr id="106" name="Google Shape;106;p13"/>
            <p:cNvPicPr preferRelativeResize="0"/>
            <p:nvPr/>
          </p:nvPicPr>
          <p:blipFill>
            <a:blip r:embed="rId8">
              <a:alphaModFix/>
            </a:blip>
            <a:stretch>
              <a:fillRect/>
            </a:stretch>
          </p:blipFill>
          <p:spPr>
            <a:xfrm rot="8099975">
              <a:off x="4344824" y="2133272"/>
              <a:ext cx="2450231" cy="2450231"/>
            </a:xfrm>
            <a:prstGeom prst="rect">
              <a:avLst/>
            </a:prstGeom>
            <a:noFill/>
            <a:ln>
              <a:noFill/>
            </a:ln>
          </p:spPr>
        </p:pic>
        <p:pic>
          <p:nvPicPr>
            <p:cNvPr id="107" name="Google Shape;107;p13"/>
            <p:cNvPicPr preferRelativeResize="0"/>
            <p:nvPr/>
          </p:nvPicPr>
          <p:blipFill rotWithShape="1">
            <a:blip r:embed="rId9">
              <a:alphaModFix/>
            </a:blip>
            <a:srcRect b="0" l="41758" r="40327" t="0"/>
            <a:stretch/>
          </p:blipFill>
          <p:spPr>
            <a:xfrm>
              <a:off x="5948375" y="2425400"/>
              <a:ext cx="357199" cy="1993900"/>
            </a:xfrm>
            <a:prstGeom prst="rect">
              <a:avLst/>
            </a:prstGeom>
            <a:noFill/>
            <a:ln>
              <a:noFill/>
            </a:ln>
          </p:spPr>
        </p:pic>
        <p:pic>
          <p:nvPicPr>
            <p:cNvPr id="108" name="Google Shape;108;p13"/>
            <p:cNvPicPr preferRelativeResize="0"/>
            <p:nvPr/>
          </p:nvPicPr>
          <p:blipFill rotWithShape="1">
            <a:blip r:embed="rId10">
              <a:alphaModFix/>
            </a:blip>
            <a:srcRect b="0" l="40227" r="39393" t="0"/>
            <a:stretch/>
          </p:blipFill>
          <p:spPr>
            <a:xfrm rot="10800000">
              <a:off x="3930623" y="2199974"/>
              <a:ext cx="482676" cy="2368401"/>
            </a:xfrm>
            <a:prstGeom prst="rect">
              <a:avLst/>
            </a:prstGeom>
            <a:noFill/>
            <a:ln>
              <a:noFill/>
            </a:ln>
          </p:spPr>
        </p:pic>
        <p:pic>
          <p:nvPicPr>
            <p:cNvPr id="109" name="Google Shape;109;p13"/>
            <p:cNvPicPr preferRelativeResize="0"/>
            <p:nvPr/>
          </p:nvPicPr>
          <p:blipFill rotWithShape="1">
            <a:blip r:embed="rId11">
              <a:alphaModFix/>
            </a:blip>
            <a:srcRect b="0" l="31935" r="31545" t="0"/>
            <a:stretch/>
          </p:blipFill>
          <p:spPr>
            <a:xfrm>
              <a:off x="4251437" y="2142525"/>
              <a:ext cx="906900" cy="2483307"/>
            </a:xfrm>
            <a:prstGeom prst="rect">
              <a:avLst/>
            </a:prstGeom>
            <a:noFill/>
            <a:ln>
              <a:noFill/>
            </a:ln>
          </p:spPr>
        </p:pic>
        <p:pic>
          <p:nvPicPr>
            <p:cNvPr id="110" name="Google Shape;110;p13"/>
            <p:cNvPicPr preferRelativeResize="0"/>
            <p:nvPr/>
          </p:nvPicPr>
          <p:blipFill>
            <a:blip r:embed="rId12">
              <a:alphaModFix/>
            </a:blip>
            <a:stretch>
              <a:fillRect/>
            </a:stretch>
          </p:blipFill>
          <p:spPr>
            <a:xfrm rot="7697697">
              <a:off x="4304228" y="2460651"/>
              <a:ext cx="1847045" cy="1847045"/>
            </a:xfrm>
            <a:prstGeom prst="rect">
              <a:avLst/>
            </a:prstGeom>
            <a:noFill/>
            <a:ln>
              <a:noFill/>
            </a:ln>
          </p:spPr>
        </p:pic>
        <p:pic>
          <p:nvPicPr>
            <p:cNvPr id="111" name="Google Shape;111;p13"/>
            <p:cNvPicPr preferRelativeResize="0"/>
            <p:nvPr/>
          </p:nvPicPr>
          <p:blipFill rotWithShape="1">
            <a:blip r:embed="rId13">
              <a:alphaModFix/>
            </a:blip>
            <a:srcRect b="16181" l="44305" r="45601" t="16026"/>
            <a:stretch/>
          </p:blipFill>
          <p:spPr>
            <a:xfrm>
              <a:off x="5708725" y="2449225"/>
              <a:ext cx="277750" cy="1865600"/>
            </a:xfrm>
            <a:prstGeom prst="rect">
              <a:avLst/>
            </a:prstGeom>
            <a:noFill/>
            <a:ln>
              <a:noFill/>
            </a:ln>
          </p:spPr>
        </p:pic>
        <p:pic>
          <p:nvPicPr>
            <p:cNvPr id="112" name="Google Shape;112;p13"/>
            <p:cNvPicPr preferRelativeResize="0"/>
            <p:nvPr/>
          </p:nvPicPr>
          <p:blipFill rotWithShape="1">
            <a:blip r:embed="rId14">
              <a:alphaModFix/>
            </a:blip>
            <a:srcRect b="0" l="43406" r="44135" t="0"/>
            <a:stretch/>
          </p:blipFill>
          <p:spPr>
            <a:xfrm>
              <a:off x="6196000" y="2084888"/>
              <a:ext cx="328876" cy="2594250"/>
            </a:xfrm>
            <a:prstGeom prst="rect">
              <a:avLst/>
            </a:prstGeom>
            <a:noFill/>
            <a:ln>
              <a:noFill/>
            </a:ln>
          </p:spPr>
        </p:pic>
        <p:pic>
          <p:nvPicPr>
            <p:cNvPr id="113" name="Google Shape;113;p13"/>
            <p:cNvPicPr preferRelativeResize="0"/>
            <p:nvPr/>
          </p:nvPicPr>
          <p:blipFill rotWithShape="1">
            <a:blip r:embed="rId15">
              <a:alphaModFix/>
            </a:blip>
            <a:srcRect b="14486" l="35455" r="35370" t="0"/>
            <a:stretch/>
          </p:blipFill>
          <p:spPr>
            <a:xfrm>
              <a:off x="6491550" y="2218500"/>
              <a:ext cx="717600" cy="2103351"/>
            </a:xfrm>
            <a:prstGeom prst="rect">
              <a:avLst/>
            </a:prstGeom>
            <a:noFill/>
            <a:ln>
              <a:noFill/>
            </a:ln>
          </p:spPr>
        </p:pic>
      </p:grpSp>
      <p:pic>
        <p:nvPicPr>
          <p:cNvPr id="114" name="Google Shape;114;p13"/>
          <p:cNvPicPr preferRelativeResize="0"/>
          <p:nvPr/>
        </p:nvPicPr>
        <p:blipFill>
          <a:blip r:embed="rId16">
            <a:alphaModFix/>
          </a:blip>
          <a:stretch>
            <a:fillRect/>
          </a:stretch>
        </p:blipFill>
        <p:spPr>
          <a:xfrm>
            <a:off x="305312" y="6841156"/>
            <a:ext cx="530116" cy="559196"/>
          </a:xfrm>
          <a:prstGeom prst="rect">
            <a:avLst/>
          </a:prstGeom>
          <a:noFill/>
          <a:ln>
            <a:noFill/>
          </a:ln>
        </p:spPr>
      </p:pic>
      <p:pic>
        <p:nvPicPr>
          <p:cNvPr id="115" name="Google Shape;115;p13"/>
          <p:cNvPicPr preferRelativeResize="0"/>
          <p:nvPr/>
        </p:nvPicPr>
        <p:blipFill>
          <a:blip r:embed="rId17">
            <a:alphaModFix/>
          </a:blip>
          <a:stretch>
            <a:fillRect/>
          </a:stretch>
        </p:blipFill>
        <p:spPr>
          <a:xfrm>
            <a:off x="305300" y="7207624"/>
            <a:ext cx="530115" cy="559196"/>
          </a:xfrm>
          <a:prstGeom prst="rect">
            <a:avLst/>
          </a:prstGeom>
          <a:noFill/>
          <a:ln>
            <a:noFill/>
          </a:ln>
        </p:spPr>
      </p:pic>
      <p:pic>
        <p:nvPicPr>
          <p:cNvPr id="116" name="Google Shape;116;p13"/>
          <p:cNvPicPr preferRelativeResize="0"/>
          <p:nvPr/>
        </p:nvPicPr>
        <p:blipFill>
          <a:blip r:embed="rId18">
            <a:alphaModFix/>
          </a:blip>
          <a:stretch>
            <a:fillRect/>
          </a:stretch>
        </p:blipFill>
        <p:spPr>
          <a:xfrm flipH="1">
            <a:off x="305308" y="7659644"/>
            <a:ext cx="530116" cy="559196"/>
          </a:xfrm>
          <a:prstGeom prst="rect">
            <a:avLst/>
          </a:prstGeom>
          <a:noFill/>
          <a:ln>
            <a:noFill/>
          </a:ln>
        </p:spPr>
      </p:pic>
      <p:pic>
        <p:nvPicPr>
          <p:cNvPr id="117" name="Google Shape;117;p13"/>
          <p:cNvPicPr preferRelativeResize="0"/>
          <p:nvPr/>
        </p:nvPicPr>
        <p:blipFill>
          <a:blip r:embed="rId19">
            <a:alphaModFix/>
          </a:blip>
          <a:stretch>
            <a:fillRect/>
          </a:stretch>
        </p:blipFill>
        <p:spPr>
          <a:xfrm>
            <a:off x="208799" y="8167701"/>
            <a:ext cx="723125" cy="762800"/>
          </a:xfrm>
          <a:prstGeom prst="rect">
            <a:avLst/>
          </a:prstGeom>
          <a:noFill/>
          <a:ln>
            <a:noFill/>
          </a:ln>
        </p:spPr>
      </p:pic>
      <p:pic>
        <p:nvPicPr>
          <p:cNvPr id="118" name="Google Shape;118;p13"/>
          <p:cNvPicPr preferRelativeResize="0"/>
          <p:nvPr/>
        </p:nvPicPr>
        <p:blipFill>
          <a:blip r:embed="rId20">
            <a:alphaModFix/>
          </a:blip>
          <a:stretch>
            <a:fillRect/>
          </a:stretch>
        </p:blipFill>
        <p:spPr>
          <a:xfrm>
            <a:off x="255625" y="8930502"/>
            <a:ext cx="629475" cy="663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4"/>
          <p:cNvPicPr preferRelativeResize="0"/>
          <p:nvPr/>
        </p:nvPicPr>
        <p:blipFill rotWithShape="1">
          <a:blip r:embed="rId3">
            <a:alphaModFix/>
          </a:blip>
          <a:srcRect b="43137" l="12792" r="14437" t="37844"/>
          <a:stretch/>
        </p:blipFill>
        <p:spPr>
          <a:xfrm>
            <a:off x="2440025" y="232650"/>
            <a:ext cx="5180225" cy="1837300"/>
          </a:xfrm>
          <a:prstGeom prst="rect">
            <a:avLst/>
          </a:prstGeom>
          <a:noFill/>
          <a:ln>
            <a:noFill/>
          </a:ln>
        </p:spPr>
      </p:pic>
      <p:pic>
        <p:nvPicPr>
          <p:cNvPr id="124" name="Google Shape;124;p14"/>
          <p:cNvPicPr preferRelativeResize="0"/>
          <p:nvPr/>
        </p:nvPicPr>
        <p:blipFill rotWithShape="1">
          <a:blip r:embed="rId4">
            <a:alphaModFix/>
          </a:blip>
          <a:srcRect b="0" l="0" r="0" t="0"/>
          <a:stretch/>
        </p:blipFill>
        <p:spPr>
          <a:xfrm>
            <a:off x="304800" y="323850"/>
            <a:ext cx="2209800" cy="1765300"/>
          </a:xfrm>
          <a:prstGeom prst="rect">
            <a:avLst/>
          </a:prstGeom>
          <a:noFill/>
          <a:ln>
            <a:noFill/>
          </a:ln>
        </p:spPr>
      </p:pic>
      <p:sp>
        <p:nvSpPr>
          <p:cNvPr id="125" name="Google Shape;125;p14"/>
          <p:cNvSpPr/>
          <p:nvPr/>
        </p:nvSpPr>
        <p:spPr>
          <a:xfrm>
            <a:off x="291888" y="2421840"/>
            <a:ext cx="1524000" cy="1631100"/>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4"/>
          <p:cNvSpPr/>
          <p:nvPr/>
        </p:nvSpPr>
        <p:spPr>
          <a:xfrm>
            <a:off x="291888" y="4062788"/>
            <a:ext cx="2118600" cy="2521500"/>
          </a:xfrm>
          <a:prstGeom prst="rect">
            <a:avLst/>
          </a:prstGeom>
          <a:solidFill>
            <a:srgbClr val="7570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7" name="Google Shape;127;p14"/>
          <p:cNvPicPr preferRelativeResize="0"/>
          <p:nvPr/>
        </p:nvPicPr>
        <p:blipFill rotWithShape="1">
          <a:blip r:embed="rId5">
            <a:alphaModFix/>
          </a:blip>
          <a:srcRect b="0" l="0" r="0" t="0"/>
          <a:stretch/>
        </p:blipFill>
        <p:spPr>
          <a:xfrm>
            <a:off x="177588" y="3929438"/>
            <a:ext cx="6858001" cy="292100"/>
          </a:xfrm>
          <a:prstGeom prst="rect">
            <a:avLst/>
          </a:prstGeom>
          <a:noFill/>
          <a:ln>
            <a:noFill/>
          </a:ln>
        </p:spPr>
      </p:pic>
      <p:sp>
        <p:nvSpPr>
          <p:cNvPr id="128" name="Google Shape;128;p14"/>
          <p:cNvSpPr txBox="1"/>
          <p:nvPr/>
        </p:nvSpPr>
        <p:spPr>
          <a:xfrm>
            <a:off x="291886" y="3503275"/>
            <a:ext cx="1524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Libre Franklin"/>
                <a:ea typeface="Libre Franklin"/>
                <a:cs typeface="Libre Franklin"/>
                <a:sym typeface="Libre Franklin"/>
              </a:rPr>
              <a:t>FORMATIVE</a:t>
            </a:r>
            <a:endParaRPr/>
          </a:p>
        </p:txBody>
      </p:sp>
      <p:sp>
        <p:nvSpPr>
          <p:cNvPr id="129" name="Google Shape;129;p14"/>
          <p:cNvSpPr txBox="1"/>
          <p:nvPr/>
        </p:nvSpPr>
        <p:spPr>
          <a:xfrm>
            <a:off x="225887" y="2512988"/>
            <a:ext cx="16560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200">
                <a:solidFill>
                  <a:schemeClr val="lt1"/>
                </a:solidFill>
                <a:latin typeface="Libre Franklin ExtraBold"/>
                <a:ea typeface="Libre Franklin ExtraBold"/>
                <a:cs typeface="Libre Franklin ExtraBold"/>
                <a:sym typeface="Libre Franklin ExtraBold"/>
              </a:rPr>
              <a:t>45</a:t>
            </a:r>
            <a:r>
              <a:rPr lang="en-US" sz="4200">
                <a:solidFill>
                  <a:schemeClr val="lt1"/>
                </a:solidFill>
                <a:latin typeface="Libre Franklin ExtraBold"/>
                <a:ea typeface="Libre Franklin ExtraBold"/>
                <a:cs typeface="Libre Franklin ExtraBold"/>
                <a:sym typeface="Libre Franklin ExtraBold"/>
              </a:rPr>
              <a:t>%</a:t>
            </a:r>
            <a:endParaRPr sz="1200">
              <a:latin typeface="Libre Franklin ExtraBold"/>
              <a:ea typeface="Libre Franklin ExtraBold"/>
              <a:cs typeface="Libre Franklin ExtraBold"/>
              <a:sym typeface="Libre Franklin ExtraBold"/>
            </a:endParaRPr>
          </a:p>
        </p:txBody>
      </p:sp>
      <p:pic>
        <p:nvPicPr>
          <p:cNvPr id="130" name="Google Shape;130;p14"/>
          <p:cNvPicPr preferRelativeResize="0"/>
          <p:nvPr/>
        </p:nvPicPr>
        <p:blipFill rotWithShape="1">
          <a:blip r:embed="rId6">
            <a:alphaModFix/>
          </a:blip>
          <a:srcRect b="0" l="0" r="0" t="0"/>
          <a:stretch/>
        </p:blipFill>
        <p:spPr>
          <a:xfrm>
            <a:off x="462250" y="5437558"/>
            <a:ext cx="1778001" cy="88900"/>
          </a:xfrm>
          <a:prstGeom prst="rect">
            <a:avLst/>
          </a:prstGeom>
          <a:noFill/>
          <a:ln>
            <a:noFill/>
          </a:ln>
        </p:spPr>
      </p:pic>
      <p:sp>
        <p:nvSpPr>
          <p:cNvPr id="131" name="Google Shape;131;p14"/>
          <p:cNvSpPr/>
          <p:nvPr/>
        </p:nvSpPr>
        <p:spPr>
          <a:xfrm>
            <a:off x="1881891" y="2427715"/>
            <a:ext cx="55278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Do you put forth a consistent, solid effort in class? Do you keep your eyes open &amp; your head off your desk? Do you ask questions &amp; power through, trying your best when challenged? Effort, after all, not talent is the single most important quality of an artist.</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Do you come to class on time? Are you here mentally as well as physically?</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Did you miss a class period? If it was excused &amp; any work done that day was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made up, then no problem! If not, the hour can be made up on your own time.</a:t>
            </a:r>
            <a:endParaRPr sz="1200">
              <a:solidFill>
                <a:schemeClr val="dk1"/>
              </a:solidFill>
              <a:latin typeface="Calibri"/>
              <a:ea typeface="Calibri"/>
              <a:cs typeface="Calibri"/>
              <a:sym typeface="Calibri"/>
            </a:endParaRPr>
          </a:p>
        </p:txBody>
      </p:sp>
      <p:sp>
        <p:nvSpPr>
          <p:cNvPr id="132" name="Google Shape;132;p14"/>
          <p:cNvSpPr/>
          <p:nvPr/>
        </p:nvSpPr>
        <p:spPr>
          <a:xfrm>
            <a:off x="2430165" y="4063571"/>
            <a:ext cx="5295600" cy="138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DO YOU COMPLETE YOUR WORK &amp; SUBMIT IT FOR GRADING?</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DO YOU INVEST SOLID EFFORT EVEN IF IT’S OUT OF YOUR</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COMFORT ZONE OR DEMANDS TECHNIQUE YOU’RE NOT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USED TO?</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EVERY PROJECT IS EVALUATED BASED ON THE FOLLOWING:</a:t>
            </a:r>
            <a:endParaRPr/>
          </a:p>
        </p:txBody>
      </p:sp>
      <p:sp>
        <p:nvSpPr>
          <p:cNvPr id="133" name="Google Shape;133;p14"/>
          <p:cNvSpPr/>
          <p:nvPr/>
        </p:nvSpPr>
        <p:spPr>
          <a:xfrm>
            <a:off x="4007920" y="5405025"/>
            <a:ext cx="38862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planning</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originality and creativity</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elements of design</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craftsmanship</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effort and focus</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specific criteria for the project</a:t>
            </a:r>
            <a:endParaRPr/>
          </a:p>
        </p:txBody>
      </p:sp>
      <p:sp>
        <p:nvSpPr>
          <p:cNvPr id="134" name="Google Shape;134;p14"/>
          <p:cNvSpPr/>
          <p:nvPr/>
        </p:nvSpPr>
        <p:spPr>
          <a:xfrm rot="-5201">
            <a:off x="3433492" y="134067"/>
            <a:ext cx="3193275" cy="1296480"/>
          </a:xfrm>
          <a:custGeom>
            <a:rect b="b" l="l" r="r" t="t"/>
            <a:pathLst>
              <a:path extrusionOk="0" h="1296480" w="1932388">
                <a:moveTo>
                  <a:pt x="0" y="188484"/>
                </a:moveTo>
                <a:cubicBezTo>
                  <a:pt x="322065" y="183713"/>
                  <a:pt x="600586" y="4771"/>
                  <a:pt x="922651" y="0"/>
                </a:cubicBezTo>
                <a:lnTo>
                  <a:pt x="1932388" y="188484"/>
                </a:lnTo>
                <a:lnTo>
                  <a:pt x="1932388" y="1296480"/>
                </a:lnTo>
                <a:cubicBezTo>
                  <a:pt x="1595809" y="1291621"/>
                  <a:pt x="1273744" y="502990"/>
                  <a:pt x="937165" y="498131"/>
                </a:cubicBezTo>
                <a:lnTo>
                  <a:pt x="0" y="1296480"/>
                </a:lnTo>
                <a:lnTo>
                  <a:pt x="0" y="188484"/>
                </a:lnTo>
                <a:close/>
              </a:path>
            </a:pathLst>
          </a:cu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chemeClr val="lt1"/>
                </a:solidFill>
                <a:latin typeface="Cookie"/>
                <a:ea typeface="Cookie"/>
                <a:cs typeface="Cookie"/>
                <a:sym typeface="Cookie"/>
              </a:rPr>
              <a:t>grades</a:t>
            </a:r>
            <a:endParaRPr>
              <a:latin typeface="Cookie"/>
              <a:ea typeface="Cookie"/>
              <a:cs typeface="Cookie"/>
              <a:sym typeface="Cookie"/>
            </a:endParaRPr>
          </a:p>
        </p:txBody>
      </p:sp>
      <p:sp>
        <p:nvSpPr>
          <p:cNvPr id="135" name="Google Shape;135;p14"/>
          <p:cNvSpPr txBox="1"/>
          <p:nvPr/>
        </p:nvSpPr>
        <p:spPr>
          <a:xfrm>
            <a:off x="638620" y="6301591"/>
            <a:ext cx="62079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Cookie"/>
                <a:ea typeface="Cookie"/>
                <a:cs typeface="Cookie"/>
                <a:sym typeface="Cookie"/>
              </a:rPr>
              <a:t>commonly asked questions</a:t>
            </a:r>
            <a:endParaRPr b="1">
              <a:latin typeface="Cookie"/>
              <a:ea typeface="Cookie"/>
              <a:cs typeface="Cookie"/>
              <a:sym typeface="Cookie"/>
            </a:endParaRPr>
          </a:p>
        </p:txBody>
      </p:sp>
      <p:pic>
        <p:nvPicPr>
          <p:cNvPr id="136" name="Google Shape;136;p14"/>
          <p:cNvPicPr preferRelativeResize="0"/>
          <p:nvPr/>
        </p:nvPicPr>
        <p:blipFill rotWithShape="1">
          <a:blip r:embed="rId5">
            <a:alphaModFix/>
          </a:blip>
          <a:srcRect b="0" l="0" r="0" t="0"/>
          <a:stretch/>
        </p:blipFill>
        <p:spPr>
          <a:xfrm>
            <a:off x="177588" y="6423938"/>
            <a:ext cx="6858001" cy="292100"/>
          </a:xfrm>
          <a:prstGeom prst="rect">
            <a:avLst/>
          </a:prstGeom>
          <a:noFill/>
          <a:ln>
            <a:noFill/>
          </a:ln>
        </p:spPr>
      </p:pic>
      <p:sp>
        <p:nvSpPr>
          <p:cNvPr id="137" name="Google Shape;137;p14"/>
          <p:cNvSpPr txBox="1"/>
          <p:nvPr/>
        </p:nvSpPr>
        <p:spPr>
          <a:xfrm>
            <a:off x="314117" y="7116887"/>
            <a:ext cx="2271814" cy="252878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4"/>
          <p:cNvSpPr txBox="1"/>
          <p:nvPr/>
        </p:nvSpPr>
        <p:spPr>
          <a:xfrm>
            <a:off x="2771947" y="7142712"/>
            <a:ext cx="2271814" cy="252878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4"/>
          <p:cNvSpPr txBox="1"/>
          <p:nvPr/>
        </p:nvSpPr>
        <p:spPr>
          <a:xfrm>
            <a:off x="5209255" y="7116887"/>
            <a:ext cx="2271814" cy="252878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4"/>
          <p:cNvSpPr/>
          <p:nvPr/>
        </p:nvSpPr>
        <p:spPr>
          <a:xfrm>
            <a:off x="460035" y="7211045"/>
            <a:ext cx="197997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I know I can do better...</a:t>
            </a:r>
            <a:endParaRPr/>
          </a:p>
          <a:p>
            <a:pPr indent="0" lvl="0" marL="0" marR="0" rtl="0" algn="ctr">
              <a:spcBef>
                <a:spcPts val="0"/>
              </a:spcBef>
              <a:spcAft>
                <a:spcPts val="0"/>
              </a:spcAft>
              <a:buNone/>
            </a:pPr>
            <a:r>
              <a:rPr i="1" lang="en-US" sz="1200">
                <a:solidFill>
                  <a:schemeClr val="dk1"/>
                </a:solidFill>
                <a:latin typeface="Calibri"/>
                <a:ea typeface="Calibri"/>
                <a:cs typeface="Calibri"/>
                <a:sym typeface="Calibri"/>
              </a:rPr>
              <a:t>can I resubmit work?</a:t>
            </a:r>
            <a:endParaRPr/>
          </a:p>
        </p:txBody>
      </p:sp>
      <p:sp>
        <p:nvSpPr>
          <p:cNvPr id="141" name="Google Shape;141;p14"/>
          <p:cNvSpPr/>
          <p:nvPr/>
        </p:nvSpPr>
        <p:spPr>
          <a:xfrm>
            <a:off x="404231" y="7757633"/>
            <a:ext cx="2110369"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We learn more from our mistakes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than we do from our successes, and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a willingness to admit we have room</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to grow is the hallmark of any great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artist. If you get a grade back you’re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not happy with, don’t stress out -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simply consider its critique or ask for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help, then resubmit! Even an ‘F’ can</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jump to an ‘C” if you’re willing to give it the time and effort it demands! </a:t>
            </a:r>
            <a:endParaRPr/>
          </a:p>
        </p:txBody>
      </p:sp>
      <p:sp>
        <p:nvSpPr>
          <p:cNvPr id="142" name="Google Shape;142;p14"/>
          <p:cNvSpPr/>
          <p:nvPr/>
        </p:nvSpPr>
        <p:spPr>
          <a:xfrm>
            <a:off x="3069590" y="7208173"/>
            <a:ext cx="165600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Do I lose points for </a:t>
            </a:r>
            <a:endParaRPr/>
          </a:p>
          <a:p>
            <a:pPr indent="0" lvl="0" marL="0" marR="0" rtl="0" algn="ctr">
              <a:spcBef>
                <a:spcPts val="0"/>
              </a:spcBef>
              <a:spcAft>
                <a:spcPts val="0"/>
              </a:spcAft>
              <a:buNone/>
            </a:pPr>
            <a:r>
              <a:rPr i="1" lang="en-US" sz="1200">
                <a:solidFill>
                  <a:schemeClr val="dk1"/>
                </a:solidFill>
                <a:latin typeface="Calibri"/>
                <a:ea typeface="Calibri"/>
                <a:cs typeface="Calibri"/>
                <a:sym typeface="Calibri"/>
              </a:rPr>
              <a:t>late work?</a:t>
            </a:r>
            <a:endParaRPr/>
          </a:p>
        </p:txBody>
      </p:sp>
      <p:sp>
        <p:nvSpPr>
          <p:cNvPr id="143" name="Google Shape;143;p14"/>
          <p:cNvSpPr/>
          <p:nvPr/>
        </p:nvSpPr>
        <p:spPr>
          <a:xfrm>
            <a:off x="2862457" y="7671841"/>
            <a:ext cx="2346798"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Yes</a:t>
            </a:r>
            <a:r>
              <a:rPr lang="en-US" sz="900">
                <a:solidFill>
                  <a:schemeClr val="dk1"/>
                </a:solidFill>
                <a:latin typeface="Calibri"/>
                <a:ea typeface="Calibri"/>
                <a:cs typeface="Calibri"/>
                <a:sym typeface="Calibri"/>
              </a:rPr>
              <a:t>. BUT...If work is submitted</a:t>
            </a:r>
            <a:endParaRPr sz="1300"/>
          </a:p>
          <a:p>
            <a:pPr indent="0" lvl="0" marL="0" marR="0" rtl="0" algn="l">
              <a:spcBef>
                <a:spcPts val="0"/>
              </a:spcBef>
              <a:spcAft>
                <a:spcPts val="0"/>
              </a:spcAft>
              <a:buNone/>
            </a:pPr>
            <a:r>
              <a:rPr lang="en-US" sz="900">
                <a:solidFill>
                  <a:schemeClr val="dk1"/>
                </a:solidFill>
                <a:latin typeface="Calibri"/>
                <a:ea typeface="Calibri"/>
                <a:cs typeface="Calibri"/>
                <a:sym typeface="Calibri"/>
              </a:rPr>
              <a:t>late, it CANNOT be resubmitted for</a:t>
            </a:r>
            <a:endParaRPr sz="1300"/>
          </a:p>
          <a:p>
            <a:pPr indent="0" lvl="0" marL="0" marR="0" rtl="0" algn="l">
              <a:spcBef>
                <a:spcPts val="0"/>
              </a:spcBef>
              <a:spcAft>
                <a:spcPts val="0"/>
              </a:spcAft>
              <a:buNone/>
            </a:pPr>
            <a:r>
              <a:rPr lang="en-US" sz="900">
                <a:solidFill>
                  <a:schemeClr val="dk1"/>
                </a:solidFill>
                <a:latin typeface="Calibri"/>
                <a:ea typeface="Calibri"/>
                <a:cs typeface="Calibri"/>
                <a:sym typeface="Calibri"/>
              </a:rPr>
              <a:t>full or even more credit. If, however,</a:t>
            </a:r>
            <a:endParaRPr sz="1300"/>
          </a:p>
          <a:p>
            <a:pPr indent="0" lvl="0" marL="0" marR="0" rtl="0" algn="l">
              <a:spcBef>
                <a:spcPts val="0"/>
              </a:spcBef>
              <a:spcAft>
                <a:spcPts val="0"/>
              </a:spcAft>
              <a:buNone/>
            </a:pPr>
            <a:r>
              <a:rPr lang="en-US" sz="900">
                <a:solidFill>
                  <a:schemeClr val="dk1"/>
                </a:solidFill>
                <a:latin typeface="Calibri"/>
                <a:ea typeface="Calibri"/>
                <a:cs typeface="Calibri"/>
                <a:sym typeface="Calibri"/>
              </a:rPr>
              <a:t>you are working hard yet have only</a:t>
            </a:r>
            <a:endParaRPr sz="1300"/>
          </a:p>
          <a:p>
            <a:pPr indent="0" lvl="0" marL="0" marR="0" rtl="0" algn="l">
              <a:spcBef>
                <a:spcPts val="0"/>
              </a:spcBef>
              <a:spcAft>
                <a:spcPts val="0"/>
              </a:spcAft>
              <a:buNone/>
            </a:pPr>
            <a:r>
              <a:rPr lang="en-US" sz="900">
                <a:solidFill>
                  <a:schemeClr val="dk1"/>
                </a:solidFill>
                <a:latin typeface="Calibri"/>
                <a:ea typeface="Calibri"/>
                <a:cs typeface="Calibri"/>
                <a:sym typeface="Calibri"/>
              </a:rPr>
              <a:t>a partially completed project, submit</a:t>
            </a:r>
            <a:endParaRPr sz="1300"/>
          </a:p>
          <a:p>
            <a:pPr indent="0" lvl="0" marL="0" marR="0" rtl="0" algn="l">
              <a:spcBef>
                <a:spcPts val="0"/>
              </a:spcBef>
              <a:spcAft>
                <a:spcPts val="0"/>
              </a:spcAft>
              <a:buNone/>
            </a:pPr>
            <a:r>
              <a:rPr lang="en-US" sz="900">
                <a:solidFill>
                  <a:schemeClr val="dk1"/>
                </a:solidFill>
                <a:latin typeface="Calibri"/>
                <a:ea typeface="Calibri"/>
                <a:cs typeface="Calibri"/>
                <a:sym typeface="Calibri"/>
              </a:rPr>
              <a:t>it anyway! You may get a low grade,</a:t>
            </a:r>
            <a:endParaRPr sz="1300"/>
          </a:p>
          <a:p>
            <a:pPr indent="0" lvl="0" marL="0" marR="0" rtl="0" algn="l">
              <a:spcBef>
                <a:spcPts val="0"/>
              </a:spcBef>
              <a:spcAft>
                <a:spcPts val="0"/>
              </a:spcAft>
              <a:buNone/>
            </a:pPr>
            <a:r>
              <a:rPr lang="en-US" sz="900">
                <a:solidFill>
                  <a:schemeClr val="dk1"/>
                </a:solidFill>
                <a:latin typeface="Calibri"/>
                <a:ea typeface="Calibri"/>
                <a:cs typeface="Calibri"/>
                <a:sym typeface="Calibri"/>
              </a:rPr>
              <a:t>BUT, if you submit a project, even an</a:t>
            </a:r>
            <a:endParaRPr sz="1300"/>
          </a:p>
          <a:p>
            <a:pPr indent="0" lvl="0" marL="0" marR="0" rtl="0" algn="l">
              <a:spcBef>
                <a:spcPts val="0"/>
              </a:spcBef>
              <a:spcAft>
                <a:spcPts val="0"/>
              </a:spcAft>
              <a:buNone/>
            </a:pPr>
            <a:r>
              <a:rPr lang="en-US" sz="900">
                <a:solidFill>
                  <a:schemeClr val="dk1"/>
                </a:solidFill>
                <a:latin typeface="Calibri"/>
                <a:ea typeface="Calibri"/>
                <a:cs typeface="Calibri"/>
                <a:sym typeface="Calibri"/>
              </a:rPr>
              <a:t>unfinished one on the due date, you</a:t>
            </a:r>
            <a:endParaRPr sz="1300"/>
          </a:p>
          <a:p>
            <a:pPr indent="0" lvl="0" marL="0" marR="0" rtl="0" algn="l">
              <a:spcBef>
                <a:spcPts val="0"/>
              </a:spcBef>
              <a:spcAft>
                <a:spcPts val="0"/>
              </a:spcAft>
              <a:buNone/>
            </a:pPr>
            <a:r>
              <a:rPr lang="en-US" sz="900">
                <a:solidFill>
                  <a:schemeClr val="dk1"/>
                </a:solidFill>
                <a:latin typeface="Calibri"/>
                <a:ea typeface="Calibri"/>
                <a:cs typeface="Calibri"/>
                <a:sym typeface="Calibri"/>
              </a:rPr>
              <a:t>can get it critiqued &amp; have the option</a:t>
            </a:r>
            <a:r>
              <a:rPr lang="en-US" sz="1300"/>
              <a:t> </a:t>
            </a:r>
            <a:r>
              <a:rPr lang="en-US" sz="900">
                <a:solidFill>
                  <a:schemeClr val="dk1"/>
                </a:solidFill>
                <a:latin typeface="Calibri"/>
                <a:ea typeface="Calibri"/>
                <a:cs typeface="Calibri"/>
                <a:sym typeface="Calibri"/>
              </a:rPr>
              <a:t>to still resubmit for a better grade. it’s ALWAYS better to submit</a:t>
            </a:r>
            <a:r>
              <a:rPr lang="en-US" sz="1300"/>
              <a:t> </a:t>
            </a:r>
            <a:r>
              <a:rPr lang="en-US" sz="900">
                <a:solidFill>
                  <a:schemeClr val="dk1"/>
                </a:solidFill>
                <a:latin typeface="Calibri"/>
                <a:ea typeface="Calibri"/>
                <a:cs typeface="Calibri"/>
                <a:sym typeface="Calibri"/>
              </a:rPr>
              <a:t>something rather than nothing at all.</a:t>
            </a:r>
            <a:endParaRPr sz="1300"/>
          </a:p>
        </p:txBody>
      </p:sp>
      <p:sp>
        <p:nvSpPr>
          <p:cNvPr id="144" name="Google Shape;144;p14"/>
          <p:cNvSpPr/>
          <p:nvPr/>
        </p:nvSpPr>
        <p:spPr>
          <a:xfrm>
            <a:off x="5391732" y="7208173"/>
            <a:ext cx="188578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I’m not the best artist...</a:t>
            </a:r>
            <a:endParaRPr/>
          </a:p>
          <a:p>
            <a:pPr indent="0" lvl="0" marL="0" marR="0" rtl="0" algn="ctr">
              <a:spcBef>
                <a:spcPts val="0"/>
              </a:spcBef>
              <a:spcAft>
                <a:spcPts val="0"/>
              </a:spcAft>
              <a:buNone/>
            </a:pPr>
            <a:r>
              <a:rPr i="1" lang="en-US" sz="1200">
                <a:solidFill>
                  <a:schemeClr val="dk1"/>
                </a:solidFill>
                <a:latin typeface="Calibri"/>
                <a:ea typeface="Calibri"/>
                <a:cs typeface="Calibri"/>
                <a:sym typeface="Calibri"/>
              </a:rPr>
              <a:t>will I struggle?</a:t>
            </a:r>
            <a:endParaRPr/>
          </a:p>
        </p:txBody>
      </p:sp>
      <p:sp>
        <p:nvSpPr>
          <p:cNvPr id="145" name="Google Shape;145;p14"/>
          <p:cNvSpPr/>
          <p:nvPr/>
        </p:nvSpPr>
        <p:spPr>
          <a:xfrm>
            <a:off x="5295654" y="7669270"/>
            <a:ext cx="2282193"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The question, I’m afraid is a wrong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one. Artistic skill is learned, not</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inherited (&amp; science will back me up).</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No one enters a math class expecting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to receive a grade for what they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already know &amp; an ‘F’ if they don’t</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understand the next semester’s worth</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of material they haven’t yet heard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about. In art class, one is graded on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the application of fundamentals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covered in class &amp; their work ethic, </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NOT personal style or skill level.</a:t>
            </a:r>
            <a:endParaRPr/>
          </a:p>
        </p:txBody>
      </p:sp>
      <p:sp>
        <p:nvSpPr>
          <p:cNvPr id="146" name="Google Shape;146;p14"/>
          <p:cNvSpPr/>
          <p:nvPr/>
        </p:nvSpPr>
        <p:spPr>
          <a:xfrm>
            <a:off x="3782730" y="1352611"/>
            <a:ext cx="26472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Libre Franklin ExtraLight"/>
                <a:ea typeface="Libre Franklin ExtraLight"/>
                <a:cs typeface="Libre Franklin ExtraLight"/>
                <a:sym typeface="Libre Franklin ExtraLight"/>
              </a:rPr>
              <a:t>and how they’re </a:t>
            </a:r>
            <a:endParaRPr sz="1600">
              <a:solidFill>
                <a:schemeClr val="dk1"/>
              </a:solidFill>
              <a:latin typeface="Libre Franklin ExtraLight"/>
              <a:ea typeface="Libre Franklin ExtraLight"/>
              <a:cs typeface="Libre Franklin ExtraLight"/>
              <a:sym typeface="Libre Franklin ExtraLight"/>
            </a:endParaRPr>
          </a:p>
          <a:p>
            <a:pPr indent="0" lvl="0" marL="0" marR="0" rtl="0" algn="ctr">
              <a:spcBef>
                <a:spcPts val="0"/>
              </a:spcBef>
              <a:spcAft>
                <a:spcPts val="0"/>
              </a:spcAft>
              <a:buNone/>
            </a:pPr>
            <a:r>
              <a:rPr lang="en-US" sz="1600">
                <a:solidFill>
                  <a:schemeClr val="dk1"/>
                </a:solidFill>
                <a:latin typeface="Libre Franklin ExtraLight"/>
                <a:ea typeface="Libre Franklin ExtraLight"/>
                <a:cs typeface="Libre Franklin ExtraLight"/>
                <a:sym typeface="Libre Franklin ExtraLight"/>
              </a:rPr>
              <a:t>weighted</a:t>
            </a:r>
            <a:endParaRPr sz="1200">
              <a:latin typeface="Libre Franklin ExtraLight"/>
              <a:ea typeface="Libre Franklin ExtraLight"/>
              <a:cs typeface="Libre Franklin ExtraLight"/>
              <a:sym typeface="Libre Franklin ExtraLight"/>
            </a:endParaRPr>
          </a:p>
        </p:txBody>
      </p:sp>
      <p:pic>
        <p:nvPicPr>
          <p:cNvPr id="147" name="Google Shape;147;p14"/>
          <p:cNvPicPr preferRelativeResize="0"/>
          <p:nvPr/>
        </p:nvPicPr>
        <p:blipFill rotWithShape="1">
          <a:blip r:embed="rId6">
            <a:alphaModFix/>
          </a:blip>
          <a:srcRect b="0" l="0" r="0" t="0"/>
          <a:stretch/>
        </p:blipFill>
        <p:spPr>
          <a:xfrm>
            <a:off x="378288" y="3261437"/>
            <a:ext cx="1655998" cy="82800"/>
          </a:xfrm>
          <a:prstGeom prst="rect">
            <a:avLst/>
          </a:prstGeom>
          <a:noFill/>
          <a:ln>
            <a:noFill/>
          </a:ln>
        </p:spPr>
      </p:pic>
      <p:sp>
        <p:nvSpPr>
          <p:cNvPr id="148" name="Google Shape;148;p14"/>
          <p:cNvSpPr txBox="1"/>
          <p:nvPr/>
        </p:nvSpPr>
        <p:spPr>
          <a:xfrm>
            <a:off x="243038" y="4507192"/>
            <a:ext cx="22821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900">
                <a:solidFill>
                  <a:schemeClr val="lt1"/>
                </a:solidFill>
                <a:latin typeface="Libre Franklin ExtraBold"/>
                <a:ea typeface="Libre Franklin ExtraBold"/>
                <a:cs typeface="Libre Franklin ExtraBold"/>
                <a:sym typeface="Libre Franklin ExtraBold"/>
              </a:rPr>
              <a:t>55</a:t>
            </a:r>
            <a:r>
              <a:rPr lang="en-US" sz="5900">
                <a:solidFill>
                  <a:schemeClr val="lt1"/>
                </a:solidFill>
                <a:latin typeface="Libre Franklin ExtraBold"/>
                <a:ea typeface="Libre Franklin ExtraBold"/>
                <a:cs typeface="Libre Franklin ExtraBold"/>
                <a:sym typeface="Libre Franklin ExtraBold"/>
              </a:rPr>
              <a:t>%</a:t>
            </a:r>
            <a:endParaRPr sz="2900">
              <a:latin typeface="Libre Franklin ExtraBold"/>
              <a:ea typeface="Libre Franklin ExtraBold"/>
              <a:cs typeface="Libre Franklin ExtraBold"/>
              <a:sym typeface="Libre Franklin ExtraBold"/>
            </a:endParaRPr>
          </a:p>
        </p:txBody>
      </p:sp>
      <p:sp>
        <p:nvSpPr>
          <p:cNvPr id="149" name="Google Shape;149;p14"/>
          <p:cNvSpPr txBox="1"/>
          <p:nvPr/>
        </p:nvSpPr>
        <p:spPr>
          <a:xfrm>
            <a:off x="589261" y="5804100"/>
            <a:ext cx="15240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ibre Franklin"/>
                <a:ea typeface="Libre Franklin"/>
                <a:cs typeface="Libre Franklin"/>
                <a:sym typeface="Libre Franklin"/>
              </a:rPr>
              <a:t>SUMMATIVE</a:t>
            </a:r>
            <a:endParaRPr/>
          </a:p>
        </p:txBody>
      </p:sp>
      <p:pic>
        <p:nvPicPr>
          <p:cNvPr id="150" name="Google Shape;150;p14"/>
          <p:cNvPicPr preferRelativeResize="0"/>
          <p:nvPr/>
        </p:nvPicPr>
        <p:blipFill rotWithShape="1">
          <a:blip r:embed="rId7">
            <a:alphaModFix/>
          </a:blip>
          <a:srcRect b="32661" l="0" r="0" t="29088"/>
          <a:stretch/>
        </p:blipFill>
        <p:spPr>
          <a:xfrm>
            <a:off x="2240263" y="5496388"/>
            <a:ext cx="1980000" cy="757367"/>
          </a:xfrm>
          <a:prstGeom prst="rect">
            <a:avLst/>
          </a:prstGeom>
          <a:noFill/>
          <a:ln>
            <a:noFill/>
          </a:ln>
        </p:spPr>
      </p:pic>
      <p:sp>
        <p:nvSpPr>
          <p:cNvPr id="151" name="Google Shape;151;p14"/>
          <p:cNvSpPr txBox="1"/>
          <p:nvPr/>
        </p:nvSpPr>
        <p:spPr>
          <a:xfrm>
            <a:off x="6204875" y="4248100"/>
            <a:ext cx="1276200" cy="22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a:p>
            <a:pPr indent="0" lvl="0" marL="0" rtl="0" algn="l">
              <a:spcBef>
                <a:spcPts val="0"/>
              </a:spcBef>
              <a:spcAft>
                <a:spcPts val="0"/>
              </a:spcAft>
              <a:buNone/>
            </a:pPr>
            <a:r>
              <a:rPr lang="en-US" sz="1000"/>
              <a:t>93-100		A</a:t>
            </a:r>
            <a:endParaRPr sz="1000"/>
          </a:p>
          <a:p>
            <a:pPr indent="0" lvl="0" marL="0" rtl="0" algn="l">
              <a:spcBef>
                <a:spcPts val="0"/>
              </a:spcBef>
              <a:spcAft>
                <a:spcPts val="0"/>
              </a:spcAft>
              <a:buNone/>
            </a:pPr>
            <a:r>
              <a:rPr lang="en-US" sz="1000"/>
              <a:t>90-92 		A-</a:t>
            </a:r>
            <a:endParaRPr sz="1000"/>
          </a:p>
          <a:p>
            <a:pPr indent="0" lvl="0" marL="0" rtl="0" algn="l">
              <a:spcBef>
                <a:spcPts val="0"/>
              </a:spcBef>
              <a:spcAft>
                <a:spcPts val="0"/>
              </a:spcAft>
              <a:buNone/>
            </a:pPr>
            <a:r>
              <a:rPr lang="en-US" sz="1000"/>
              <a:t>87-89 		B+</a:t>
            </a:r>
            <a:endParaRPr sz="1000"/>
          </a:p>
          <a:p>
            <a:pPr indent="0" lvl="0" marL="0" rtl="0" algn="l">
              <a:spcBef>
                <a:spcPts val="0"/>
              </a:spcBef>
              <a:spcAft>
                <a:spcPts val="0"/>
              </a:spcAft>
              <a:buNone/>
            </a:pPr>
            <a:r>
              <a:rPr lang="en-US" sz="1000"/>
              <a:t>83-86 		B</a:t>
            </a:r>
            <a:endParaRPr sz="1000"/>
          </a:p>
          <a:p>
            <a:pPr indent="0" lvl="0" marL="0" rtl="0" algn="l">
              <a:spcBef>
                <a:spcPts val="0"/>
              </a:spcBef>
              <a:spcAft>
                <a:spcPts val="0"/>
              </a:spcAft>
              <a:buNone/>
            </a:pPr>
            <a:r>
              <a:rPr lang="en-US" sz="1000"/>
              <a:t>80-82		B-</a:t>
            </a:r>
            <a:endParaRPr sz="1000"/>
          </a:p>
          <a:p>
            <a:pPr indent="0" lvl="0" marL="0" rtl="0" algn="l">
              <a:spcBef>
                <a:spcPts val="0"/>
              </a:spcBef>
              <a:spcAft>
                <a:spcPts val="0"/>
              </a:spcAft>
              <a:buNone/>
            </a:pPr>
            <a:r>
              <a:rPr lang="en-US" sz="1000"/>
              <a:t>77-79		C+</a:t>
            </a:r>
            <a:endParaRPr sz="1000"/>
          </a:p>
          <a:p>
            <a:pPr indent="0" lvl="0" marL="0" rtl="0" algn="l">
              <a:spcBef>
                <a:spcPts val="0"/>
              </a:spcBef>
              <a:spcAft>
                <a:spcPts val="0"/>
              </a:spcAft>
              <a:buNone/>
            </a:pPr>
            <a:r>
              <a:rPr lang="en-US" sz="1000"/>
              <a:t>73-76 		C</a:t>
            </a:r>
            <a:endParaRPr sz="1000"/>
          </a:p>
          <a:p>
            <a:pPr indent="0" lvl="0" marL="0" rtl="0" algn="l">
              <a:spcBef>
                <a:spcPts val="0"/>
              </a:spcBef>
              <a:spcAft>
                <a:spcPts val="0"/>
              </a:spcAft>
              <a:buNone/>
            </a:pPr>
            <a:r>
              <a:rPr lang="en-US" sz="1000"/>
              <a:t>70-72 		C-</a:t>
            </a:r>
            <a:endParaRPr sz="1000"/>
          </a:p>
          <a:p>
            <a:pPr indent="0" lvl="0" marL="0" rtl="0" algn="l">
              <a:spcBef>
                <a:spcPts val="0"/>
              </a:spcBef>
              <a:spcAft>
                <a:spcPts val="0"/>
              </a:spcAft>
              <a:buNone/>
            </a:pPr>
            <a:r>
              <a:rPr lang="en-US" sz="1000"/>
              <a:t>68-69 		D+</a:t>
            </a:r>
            <a:endParaRPr sz="1000"/>
          </a:p>
          <a:p>
            <a:pPr indent="0" lvl="0" marL="0" rtl="0" algn="l">
              <a:spcBef>
                <a:spcPts val="0"/>
              </a:spcBef>
              <a:spcAft>
                <a:spcPts val="0"/>
              </a:spcAft>
              <a:buNone/>
            </a:pPr>
            <a:r>
              <a:rPr lang="en-US" sz="1000"/>
              <a:t>66-67 		D</a:t>
            </a:r>
            <a:endParaRPr sz="1000"/>
          </a:p>
          <a:p>
            <a:pPr indent="0" lvl="0" marL="0" rtl="0" algn="l">
              <a:spcBef>
                <a:spcPts val="0"/>
              </a:spcBef>
              <a:spcAft>
                <a:spcPts val="0"/>
              </a:spcAft>
              <a:buNone/>
            </a:pPr>
            <a:r>
              <a:rPr lang="en-US" sz="1000"/>
              <a:t>65 		D-</a:t>
            </a:r>
            <a:endParaRPr sz="1000"/>
          </a:p>
          <a:p>
            <a:pPr indent="0" lvl="0" marL="0" rtl="0" algn="l">
              <a:spcBef>
                <a:spcPts val="0"/>
              </a:spcBef>
              <a:spcAft>
                <a:spcPts val="0"/>
              </a:spcAft>
              <a:buNone/>
            </a:pPr>
            <a:r>
              <a:rPr lang="en-US" sz="1000"/>
              <a:t>0-64		F</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5"/>
          <p:cNvPicPr preferRelativeResize="0"/>
          <p:nvPr/>
        </p:nvPicPr>
        <p:blipFill rotWithShape="1">
          <a:blip r:embed="rId3">
            <a:alphaModFix/>
          </a:blip>
          <a:srcRect b="0" l="0" r="0" t="0"/>
          <a:stretch/>
        </p:blipFill>
        <p:spPr>
          <a:xfrm>
            <a:off x="292932" y="237531"/>
            <a:ext cx="7277975" cy="998370"/>
          </a:xfrm>
          <a:prstGeom prst="rect">
            <a:avLst/>
          </a:prstGeom>
          <a:noFill/>
          <a:ln>
            <a:noFill/>
          </a:ln>
        </p:spPr>
      </p:pic>
      <p:sp>
        <p:nvSpPr>
          <p:cNvPr id="158" name="Google Shape;158;p15"/>
          <p:cNvSpPr txBox="1"/>
          <p:nvPr/>
        </p:nvSpPr>
        <p:spPr>
          <a:xfrm>
            <a:off x="3053146" y="335852"/>
            <a:ext cx="17574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Libre Franklin Thin"/>
                <a:ea typeface="Libre Franklin Thin"/>
                <a:cs typeface="Libre Franklin Thin"/>
                <a:sym typeface="Libre Franklin Thin"/>
              </a:rPr>
              <a:t>Course </a:t>
            </a:r>
            <a:endParaRPr sz="2000">
              <a:solidFill>
                <a:schemeClr val="dk1"/>
              </a:solidFill>
              <a:latin typeface="Libre Franklin Thin"/>
              <a:ea typeface="Libre Franklin Thin"/>
              <a:cs typeface="Libre Franklin Thin"/>
              <a:sym typeface="Libre Franklin Thin"/>
            </a:endParaRPr>
          </a:p>
          <a:p>
            <a:pPr indent="0" lvl="0" marL="0" marR="0" rtl="0" algn="ctr">
              <a:spcBef>
                <a:spcPts val="0"/>
              </a:spcBef>
              <a:spcAft>
                <a:spcPts val="0"/>
              </a:spcAft>
              <a:buNone/>
            </a:pPr>
            <a:r>
              <a:rPr lang="en-US" sz="2000">
                <a:solidFill>
                  <a:schemeClr val="dk1"/>
                </a:solidFill>
                <a:latin typeface="Libre Franklin Thin"/>
                <a:ea typeface="Libre Franklin Thin"/>
                <a:cs typeface="Libre Franklin Thin"/>
                <a:sym typeface="Libre Franklin Thin"/>
              </a:rPr>
              <a:t>fee</a:t>
            </a:r>
            <a:r>
              <a:rPr lang="en-US" sz="2300">
                <a:solidFill>
                  <a:schemeClr val="dk1"/>
                </a:solidFill>
                <a:latin typeface="Arial"/>
                <a:ea typeface="Arial"/>
                <a:cs typeface="Arial"/>
                <a:sym typeface="Arial"/>
              </a:rPr>
              <a:t> </a:t>
            </a:r>
            <a:endParaRPr sz="900"/>
          </a:p>
        </p:txBody>
      </p:sp>
      <p:pic>
        <p:nvPicPr>
          <p:cNvPr id="159" name="Google Shape;159;p15"/>
          <p:cNvPicPr preferRelativeResize="0"/>
          <p:nvPr/>
        </p:nvPicPr>
        <p:blipFill rotWithShape="1">
          <a:blip r:embed="rId4">
            <a:alphaModFix/>
          </a:blip>
          <a:srcRect b="0" l="0" r="0" t="0"/>
          <a:stretch/>
        </p:blipFill>
        <p:spPr>
          <a:xfrm>
            <a:off x="507899" y="6809509"/>
            <a:ext cx="6832600" cy="762000"/>
          </a:xfrm>
          <a:prstGeom prst="rect">
            <a:avLst/>
          </a:prstGeom>
          <a:noFill/>
          <a:ln>
            <a:noFill/>
          </a:ln>
        </p:spPr>
      </p:pic>
      <p:sp>
        <p:nvSpPr>
          <p:cNvPr id="160" name="Google Shape;160;p15"/>
          <p:cNvSpPr txBox="1"/>
          <p:nvPr/>
        </p:nvSpPr>
        <p:spPr>
          <a:xfrm>
            <a:off x="3076858" y="6739923"/>
            <a:ext cx="17907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Cookie"/>
                <a:ea typeface="Cookie"/>
                <a:cs typeface="Cookie"/>
                <a:sym typeface="Cookie"/>
              </a:rPr>
              <a:t>signature</a:t>
            </a:r>
            <a:endParaRPr>
              <a:latin typeface="Cookie"/>
              <a:ea typeface="Cookie"/>
              <a:cs typeface="Cookie"/>
              <a:sym typeface="Cookie"/>
            </a:endParaRPr>
          </a:p>
        </p:txBody>
      </p:sp>
      <p:sp>
        <p:nvSpPr>
          <p:cNvPr id="161" name="Google Shape;161;p15"/>
          <p:cNvSpPr/>
          <p:nvPr/>
        </p:nvSpPr>
        <p:spPr>
          <a:xfrm>
            <a:off x="515619" y="7592178"/>
            <a:ext cx="6832599"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Share this syllabus with your parents and let them know what you’ll be up to this year, and return</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with your parent or guardian’s signature as well as your own. It’s important to</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include your family in your education to ensure you get the help, reminders, and support you need</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to succeed.</a:t>
            </a:r>
            <a:endParaRPr/>
          </a:p>
        </p:txBody>
      </p:sp>
      <p:sp>
        <p:nvSpPr>
          <p:cNvPr id="162" name="Google Shape;162;p15"/>
          <p:cNvSpPr txBox="1"/>
          <p:nvPr/>
        </p:nvSpPr>
        <p:spPr>
          <a:xfrm>
            <a:off x="1336875" y="9405050"/>
            <a:ext cx="11757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your signature</a:t>
            </a:r>
            <a:endParaRPr/>
          </a:p>
        </p:txBody>
      </p:sp>
      <p:sp>
        <p:nvSpPr>
          <p:cNvPr id="163" name="Google Shape;163;p15"/>
          <p:cNvSpPr txBox="1"/>
          <p:nvPr/>
        </p:nvSpPr>
        <p:spPr>
          <a:xfrm>
            <a:off x="4683551" y="9405050"/>
            <a:ext cx="24957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your parent/guardian’s signature</a:t>
            </a:r>
            <a:endParaRPr/>
          </a:p>
        </p:txBody>
      </p:sp>
      <p:sp>
        <p:nvSpPr>
          <p:cNvPr id="164" name="Google Shape;164;p15"/>
          <p:cNvSpPr txBox="1"/>
          <p:nvPr/>
        </p:nvSpPr>
        <p:spPr>
          <a:xfrm>
            <a:off x="1323475" y="1756610"/>
            <a:ext cx="5245768"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rPr>
              <a:t>Art 1 has a course fee of 35.00</a:t>
            </a:r>
            <a:endParaRPr b="1" sz="1800" u="sng">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This covers basic supplies such as drawing pencils, paper, color pencils, watercolors, acrylic, clay and much much more.</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You can make payments to the accountant if needed.</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Please have this paid in the first month of school so I can ensure your student’s </a:t>
            </a:r>
            <a:r>
              <a:rPr lang="en-US" sz="1800">
                <a:solidFill>
                  <a:schemeClr val="dk1"/>
                </a:solidFill>
                <a:latin typeface="Calibri"/>
                <a:ea typeface="Calibri"/>
                <a:cs typeface="Calibri"/>
                <a:sym typeface="Calibri"/>
              </a:rPr>
              <a:t>success</a:t>
            </a:r>
            <a:r>
              <a:rPr lang="en-US" sz="1800">
                <a:solidFill>
                  <a:schemeClr val="dk1"/>
                </a:solidFill>
                <a:latin typeface="Calibri"/>
                <a:ea typeface="Calibri"/>
                <a:cs typeface="Calibri"/>
                <a:sym typeface="Calibri"/>
              </a:rPr>
              <a:t>. I will email a link to pay online in two weeks.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Areas of study:</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Drawing </a:t>
            </a:r>
            <a:r>
              <a:rPr lang="en-US" sz="1200">
                <a:solidFill>
                  <a:schemeClr val="dk1"/>
                </a:solidFill>
                <a:latin typeface="Calibri"/>
                <a:ea typeface="Calibri"/>
                <a:cs typeface="Calibri"/>
                <a:sym typeface="Calibri"/>
              </a:rPr>
              <a:t>fundamentals</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Painting fundamentals</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ceramic fundamentals</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printmaking fundamentals</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sculpture fundamentals</a:t>
            </a:r>
            <a:endParaRPr sz="1200">
              <a:solidFill>
                <a:schemeClr val="dk1"/>
              </a:solidFill>
              <a:latin typeface="Calibri"/>
              <a:ea typeface="Calibri"/>
              <a:cs typeface="Calibri"/>
              <a:sym typeface="Calibri"/>
            </a:endParaRPr>
          </a:p>
        </p:txBody>
      </p:sp>
      <p:cxnSp>
        <p:nvCxnSpPr>
          <p:cNvPr id="165" name="Google Shape;165;p15"/>
          <p:cNvCxnSpPr/>
          <p:nvPr/>
        </p:nvCxnSpPr>
        <p:spPr>
          <a:xfrm>
            <a:off x="515625" y="9342150"/>
            <a:ext cx="2818200" cy="0"/>
          </a:xfrm>
          <a:prstGeom prst="straightConnector1">
            <a:avLst/>
          </a:prstGeom>
          <a:noFill/>
          <a:ln cap="flat" cmpd="sng" w="9525">
            <a:solidFill>
              <a:schemeClr val="dk2"/>
            </a:solidFill>
            <a:prstDash val="solid"/>
            <a:round/>
            <a:headEnd len="med" w="med" type="none"/>
            <a:tailEnd len="med" w="med" type="none"/>
          </a:ln>
        </p:spPr>
      </p:cxnSp>
      <p:cxnSp>
        <p:nvCxnSpPr>
          <p:cNvPr id="166" name="Google Shape;166;p15"/>
          <p:cNvCxnSpPr/>
          <p:nvPr/>
        </p:nvCxnSpPr>
        <p:spPr>
          <a:xfrm>
            <a:off x="4522300" y="9342150"/>
            <a:ext cx="2818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